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Raleway ExtraBold"/>
      <p:bold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Raleway Black"/>
      <p:bold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ExtraBold-boldItalic.fntdata"/><Relationship Id="rId25" Type="http://schemas.openxmlformats.org/officeDocument/2006/relationships/font" Target="fonts/RalewayExtraBold-bold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Black-bold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-regular.fntdata"/><Relationship Id="rId10" Type="http://schemas.openxmlformats.org/officeDocument/2006/relationships/slide" Target="slides/slide6.xml"/><Relationship Id="rId32" Type="http://schemas.openxmlformats.org/officeDocument/2006/relationships/font" Target="fonts/RalewayBlack-boldItalic.fntdata"/><Relationship Id="rId13" Type="http://schemas.openxmlformats.org/officeDocument/2006/relationships/slide" Target="slides/slide9.xml"/><Relationship Id="rId35" Type="http://schemas.openxmlformats.org/officeDocument/2006/relationships/font" Target="fonts/OpenSans-italic.fntdata"/><Relationship Id="rId12" Type="http://schemas.openxmlformats.org/officeDocument/2006/relationships/slide" Target="slides/slide8.xml"/><Relationship Id="rId34" Type="http://schemas.openxmlformats.org/officeDocument/2006/relationships/font" Target="fonts/OpenSans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jpg>
</file>

<file path=ppt/media/image29.pn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2" name="Google Shape;161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3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g28f0e2774b0_1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5" name="Google Shape;2075;g28f0e2774b0_1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1e192eb7786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Google Shape;2178;g1e192eb7786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7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28f0e2774b0_1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28f0e2774b0_1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g28f0e2774b0_1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3" name="Google Shape;2243;g28f0e2774b0_1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4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" name="Google Shape;2345;g1e192eb7786_1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6" name="Google Shape;2346;g1e192eb7786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" name="Google Shape;2365;g28f0e2774b0_1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6" name="Google Shape;2366;g28f0e2774b0_1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g1e192eb7786_1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" name="Google Shape;2378;g1e192eb7786_1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232dfa179b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232dfa179b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g28f0e2774b0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" name="Google Shape;1675;g28f0e2774b0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g1e192eb7786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g1e192eb7786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232dfa179b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232dfa179b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8f0e2774b0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28f0e2774b0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0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g28f0e2774b0_1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" name="Google Shape;1922;g28f0e2774b0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3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g28f0e2774b0_1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5" name="Google Shape;2025;g28f0e2774b0_1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1e192eb7786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1e192eb7786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10" name="Google Shape;10;p2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" name="Google Shape;43;p2"/>
          <p:cNvGrpSpPr/>
          <p:nvPr/>
        </p:nvGrpSpPr>
        <p:grpSpPr>
          <a:xfrm flipH="1">
            <a:off x="-238260" y="2525405"/>
            <a:ext cx="966179" cy="2627805"/>
            <a:chOff x="6738575" y="2681338"/>
            <a:chExt cx="999875" cy="2719450"/>
          </a:xfrm>
        </p:grpSpPr>
        <p:sp>
          <p:nvSpPr>
            <p:cNvPr id="44" name="Google Shape;44;p2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2"/>
          <p:cNvGrpSpPr/>
          <p:nvPr/>
        </p:nvGrpSpPr>
        <p:grpSpPr>
          <a:xfrm>
            <a:off x="8216485" y="2054430"/>
            <a:ext cx="966179" cy="2627805"/>
            <a:chOff x="6738575" y="2681338"/>
            <a:chExt cx="999875" cy="2719450"/>
          </a:xfrm>
        </p:grpSpPr>
        <p:sp>
          <p:nvSpPr>
            <p:cNvPr id="55" name="Google Shape;55;p2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 flipH="1">
            <a:off x="-176550" y="4348751"/>
            <a:ext cx="1259185" cy="804443"/>
            <a:chOff x="2393525" y="4487550"/>
            <a:chExt cx="1315350" cy="840325"/>
          </a:xfrm>
        </p:grpSpPr>
        <p:sp>
          <p:nvSpPr>
            <p:cNvPr id="66" name="Google Shape;66;p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504979" y="4150552"/>
            <a:ext cx="1607339" cy="1036780"/>
            <a:chOff x="1302325" y="1126500"/>
            <a:chExt cx="1852200" cy="1171900"/>
          </a:xfrm>
        </p:grpSpPr>
        <p:sp>
          <p:nvSpPr>
            <p:cNvPr id="70" name="Google Shape;70;p2"/>
            <p:cNvSpPr/>
            <p:nvPr/>
          </p:nvSpPr>
          <p:spPr>
            <a:xfrm>
              <a:off x="1302325" y="1126500"/>
              <a:ext cx="1852200" cy="1171900"/>
            </a:xfrm>
            <a:custGeom>
              <a:rect b="b" l="l" r="r" t="t"/>
              <a:pathLst>
                <a:path extrusionOk="0" h="46876" w="74088">
                  <a:moveTo>
                    <a:pt x="15092" y="1"/>
                  </a:moveTo>
                  <a:cubicBezTo>
                    <a:pt x="14100" y="1867"/>
                    <a:pt x="13523" y="3915"/>
                    <a:pt x="13341" y="5999"/>
                  </a:cubicBezTo>
                  <a:cubicBezTo>
                    <a:pt x="13453" y="6085"/>
                    <a:pt x="13567" y="6168"/>
                    <a:pt x="13685" y="6245"/>
                  </a:cubicBezTo>
                  <a:cubicBezTo>
                    <a:pt x="14031" y="6469"/>
                    <a:pt x="14400" y="6661"/>
                    <a:pt x="14729" y="6912"/>
                  </a:cubicBezTo>
                  <a:cubicBezTo>
                    <a:pt x="14765" y="6940"/>
                    <a:pt x="14768" y="6988"/>
                    <a:pt x="14729" y="7016"/>
                  </a:cubicBezTo>
                  <a:cubicBezTo>
                    <a:pt x="14302" y="7311"/>
                    <a:pt x="13794" y="7444"/>
                    <a:pt x="13279" y="7542"/>
                  </a:cubicBezTo>
                  <a:cubicBezTo>
                    <a:pt x="13297" y="10351"/>
                    <a:pt x="14022" y="13157"/>
                    <a:pt x="15416" y="15605"/>
                  </a:cubicBezTo>
                  <a:cubicBezTo>
                    <a:pt x="16486" y="15230"/>
                    <a:pt x="17565" y="14869"/>
                    <a:pt x="18676" y="14645"/>
                  </a:cubicBezTo>
                  <a:cubicBezTo>
                    <a:pt x="18680" y="14644"/>
                    <a:pt x="18684" y="14644"/>
                    <a:pt x="18687" y="14644"/>
                  </a:cubicBezTo>
                  <a:cubicBezTo>
                    <a:pt x="18725" y="14644"/>
                    <a:pt x="18755" y="14683"/>
                    <a:pt x="18733" y="14720"/>
                  </a:cubicBezTo>
                  <a:cubicBezTo>
                    <a:pt x="18182" y="15702"/>
                    <a:pt x="17241" y="16390"/>
                    <a:pt x="16429" y="17159"/>
                  </a:cubicBezTo>
                  <a:cubicBezTo>
                    <a:pt x="16578" y="17360"/>
                    <a:pt x="16731" y="17558"/>
                    <a:pt x="16890" y="17751"/>
                  </a:cubicBezTo>
                  <a:cubicBezTo>
                    <a:pt x="18099" y="19222"/>
                    <a:pt x="19611" y="20555"/>
                    <a:pt x="20153" y="22379"/>
                  </a:cubicBezTo>
                  <a:cubicBezTo>
                    <a:pt x="20838" y="24680"/>
                    <a:pt x="19798" y="27198"/>
                    <a:pt x="20331" y="29539"/>
                  </a:cubicBezTo>
                  <a:cubicBezTo>
                    <a:pt x="20335" y="29558"/>
                    <a:pt x="20342" y="29576"/>
                    <a:pt x="20346" y="29595"/>
                  </a:cubicBezTo>
                  <a:cubicBezTo>
                    <a:pt x="21053" y="29419"/>
                    <a:pt x="21763" y="29259"/>
                    <a:pt x="22492" y="29210"/>
                  </a:cubicBezTo>
                  <a:cubicBezTo>
                    <a:pt x="22493" y="29209"/>
                    <a:pt x="22494" y="29209"/>
                    <a:pt x="22496" y="29209"/>
                  </a:cubicBezTo>
                  <a:cubicBezTo>
                    <a:pt x="22533" y="29209"/>
                    <a:pt x="22552" y="29249"/>
                    <a:pt x="22546" y="29282"/>
                  </a:cubicBezTo>
                  <a:cubicBezTo>
                    <a:pt x="22459" y="29790"/>
                    <a:pt x="22035" y="30211"/>
                    <a:pt x="21679" y="30553"/>
                  </a:cubicBezTo>
                  <a:cubicBezTo>
                    <a:pt x="21452" y="30771"/>
                    <a:pt x="21211" y="30974"/>
                    <a:pt x="20971" y="31178"/>
                  </a:cubicBezTo>
                  <a:cubicBezTo>
                    <a:pt x="21844" y="32749"/>
                    <a:pt x="23312" y="34028"/>
                    <a:pt x="24638" y="35299"/>
                  </a:cubicBezTo>
                  <a:cubicBezTo>
                    <a:pt x="26397" y="36983"/>
                    <a:pt x="28121" y="39158"/>
                    <a:pt x="27814" y="41574"/>
                  </a:cubicBezTo>
                  <a:cubicBezTo>
                    <a:pt x="27792" y="39689"/>
                    <a:pt x="26186" y="38308"/>
                    <a:pt x="24564" y="37347"/>
                  </a:cubicBezTo>
                  <a:cubicBezTo>
                    <a:pt x="23927" y="36969"/>
                    <a:pt x="23256" y="36627"/>
                    <a:pt x="22604" y="36261"/>
                  </a:cubicBezTo>
                  <a:cubicBezTo>
                    <a:pt x="22508" y="36328"/>
                    <a:pt x="22410" y="36393"/>
                    <a:pt x="22313" y="36459"/>
                  </a:cubicBezTo>
                  <a:cubicBezTo>
                    <a:pt x="21853" y="36774"/>
                    <a:pt x="21385" y="37075"/>
                    <a:pt x="20872" y="37298"/>
                  </a:cubicBezTo>
                  <a:cubicBezTo>
                    <a:pt x="20864" y="37301"/>
                    <a:pt x="20855" y="37303"/>
                    <a:pt x="20846" y="37303"/>
                  </a:cubicBezTo>
                  <a:cubicBezTo>
                    <a:pt x="20806" y="37303"/>
                    <a:pt x="20770" y="37265"/>
                    <a:pt x="20795" y="37222"/>
                  </a:cubicBezTo>
                  <a:cubicBezTo>
                    <a:pt x="21058" y="36765"/>
                    <a:pt x="21436" y="36359"/>
                    <a:pt x="21786" y="35968"/>
                  </a:cubicBezTo>
                  <a:cubicBezTo>
                    <a:pt x="21822" y="35926"/>
                    <a:pt x="21862" y="35888"/>
                    <a:pt x="21898" y="35847"/>
                  </a:cubicBezTo>
                  <a:cubicBezTo>
                    <a:pt x="21515" y="35610"/>
                    <a:pt x="21147" y="35357"/>
                    <a:pt x="20804" y="35075"/>
                  </a:cubicBezTo>
                  <a:cubicBezTo>
                    <a:pt x="20458" y="35367"/>
                    <a:pt x="20128" y="35679"/>
                    <a:pt x="19732" y="35905"/>
                  </a:cubicBezTo>
                  <a:cubicBezTo>
                    <a:pt x="19724" y="35910"/>
                    <a:pt x="19714" y="35912"/>
                    <a:pt x="19704" y="35912"/>
                  </a:cubicBezTo>
                  <a:cubicBezTo>
                    <a:pt x="19679" y="35912"/>
                    <a:pt x="19653" y="35898"/>
                    <a:pt x="19649" y="35871"/>
                  </a:cubicBezTo>
                  <a:cubicBezTo>
                    <a:pt x="19581" y="35485"/>
                    <a:pt x="19730" y="35108"/>
                    <a:pt x="19914" y="34776"/>
                  </a:cubicBezTo>
                  <a:cubicBezTo>
                    <a:pt x="19979" y="34658"/>
                    <a:pt x="20051" y="34546"/>
                    <a:pt x="20125" y="34434"/>
                  </a:cubicBezTo>
                  <a:cubicBezTo>
                    <a:pt x="20053" y="34355"/>
                    <a:pt x="19982" y="34275"/>
                    <a:pt x="19915" y="34192"/>
                  </a:cubicBezTo>
                  <a:cubicBezTo>
                    <a:pt x="18892" y="32935"/>
                    <a:pt x="18472" y="31277"/>
                    <a:pt x="17473" y="30002"/>
                  </a:cubicBezTo>
                  <a:cubicBezTo>
                    <a:pt x="16790" y="29131"/>
                    <a:pt x="15886" y="28495"/>
                    <a:pt x="14933" y="27916"/>
                  </a:cubicBezTo>
                  <a:cubicBezTo>
                    <a:pt x="14573" y="28474"/>
                    <a:pt x="14172" y="28997"/>
                    <a:pt x="13665" y="29438"/>
                  </a:cubicBezTo>
                  <a:cubicBezTo>
                    <a:pt x="13652" y="29450"/>
                    <a:pt x="13636" y="29456"/>
                    <a:pt x="13620" y="29456"/>
                  </a:cubicBezTo>
                  <a:cubicBezTo>
                    <a:pt x="13599" y="29456"/>
                    <a:pt x="13579" y="29446"/>
                    <a:pt x="13566" y="29426"/>
                  </a:cubicBezTo>
                  <a:cubicBezTo>
                    <a:pt x="13358" y="29111"/>
                    <a:pt x="13302" y="28719"/>
                    <a:pt x="13288" y="28350"/>
                  </a:cubicBezTo>
                  <a:cubicBezTo>
                    <a:pt x="13270" y="27901"/>
                    <a:pt x="13309" y="27450"/>
                    <a:pt x="13376" y="27003"/>
                  </a:cubicBezTo>
                  <a:cubicBezTo>
                    <a:pt x="13261" y="26935"/>
                    <a:pt x="13148" y="26866"/>
                    <a:pt x="13035" y="26797"/>
                  </a:cubicBezTo>
                  <a:cubicBezTo>
                    <a:pt x="10665" y="25338"/>
                    <a:pt x="8625" y="23377"/>
                    <a:pt x="7022" y="21104"/>
                  </a:cubicBezTo>
                  <a:cubicBezTo>
                    <a:pt x="6740" y="21345"/>
                    <a:pt x="6431" y="21605"/>
                    <a:pt x="6053" y="21605"/>
                  </a:cubicBezTo>
                  <a:cubicBezTo>
                    <a:pt x="6015" y="21605"/>
                    <a:pt x="5977" y="21603"/>
                    <a:pt x="5938" y="21597"/>
                  </a:cubicBezTo>
                  <a:cubicBezTo>
                    <a:pt x="5911" y="21594"/>
                    <a:pt x="5891" y="21561"/>
                    <a:pt x="5891" y="21536"/>
                  </a:cubicBezTo>
                  <a:cubicBezTo>
                    <a:pt x="5897" y="20958"/>
                    <a:pt x="6022" y="20397"/>
                    <a:pt x="6204" y="19851"/>
                  </a:cubicBezTo>
                  <a:cubicBezTo>
                    <a:pt x="4393" y="16863"/>
                    <a:pt x="3306" y="13439"/>
                    <a:pt x="3161" y="9948"/>
                  </a:cubicBezTo>
                  <a:cubicBezTo>
                    <a:pt x="1490" y="13356"/>
                    <a:pt x="1" y="16928"/>
                    <a:pt x="289" y="20713"/>
                  </a:cubicBezTo>
                  <a:cubicBezTo>
                    <a:pt x="495" y="23404"/>
                    <a:pt x="1466" y="26085"/>
                    <a:pt x="3140" y="28176"/>
                  </a:cubicBezTo>
                  <a:cubicBezTo>
                    <a:pt x="3179" y="28138"/>
                    <a:pt x="3218" y="28097"/>
                    <a:pt x="3260" y="28060"/>
                  </a:cubicBezTo>
                  <a:cubicBezTo>
                    <a:pt x="3669" y="27681"/>
                    <a:pt x="4163" y="27265"/>
                    <a:pt x="4735" y="27182"/>
                  </a:cubicBezTo>
                  <a:cubicBezTo>
                    <a:pt x="4738" y="27181"/>
                    <a:pt x="4742" y="27181"/>
                    <a:pt x="4746" y="27181"/>
                  </a:cubicBezTo>
                  <a:cubicBezTo>
                    <a:pt x="4779" y="27181"/>
                    <a:pt x="4811" y="27201"/>
                    <a:pt x="4810" y="27238"/>
                  </a:cubicBezTo>
                  <a:cubicBezTo>
                    <a:pt x="4787" y="28038"/>
                    <a:pt x="4661" y="28821"/>
                    <a:pt x="4493" y="29597"/>
                  </a:cubicBezTo>
                  <a:cubicBezTo>
                    <a:pt x="4818" y="29882"/>
                    <a:pt x="5160" y="30151"/>
                    <a:pt x="5523" y="30395"/>
                  </a:cubicBezTo>
                  <a:cubicBezTo>
                    <a:pt x="6751" y="31223"/>
                    <a:pt x="8175" y="31810"/>
                    <a:pt x="9163" y="32914"/>
                  </a:cubicBezTo>
                  <a:cubicBezTo>
                    <a:pt x="10858" y="34808"/>
                    <a:pt x="10873" y="37772"/>
                    <a:pt x="12523" y="39702"/>
                  </a:cubicBezTo>
                  <a:cubicBezTo>
                    <a:pt x="13334" y="38942"/>
                    <a:pt x="14098" y="38127"/>
                    <a:pt x="14986" y="37454"/>
                  </a:cubicBezTo>
                  <a:cubicBezTo>
                    <a:pt x="14995" y="37447"/>
                    <a:pt x="15004" y="37444"/>
                    <a:pt x="15013" y="37444"/>
                  </a:cubicBezTo>
                  <a:cubicBezTo>
                    <a:pt x="15047" y="37444"/>
                    <a:pt x="15077" y="37484"/>
                    <a:pt x="15069" y="37518"/>
                  </a:cubicBezTo>
                  <a:cubicBezTo>
                    <a:pt x="14787" y="38681"/>
                    <a:pt x="14454" y="39830"/>
                    <a:pt x="14121" y="40979"/>
                  </a:cubicBezTo>
                  <a:cubicBezTo>
                    <a:pt x="15555" y="41777"/>
                    <a:pt x="17307" y="42113"/>
                    <a:pt x="18935" y="42515"/>
                  </a:cubicBezTo>
                  <a:cubicBezTo>
                    <a:pt x="21230" y="43082"/>
                    <a:pt x="23761" y="44184"/>
                    <a:pt x="24445" y="46448"/>
                  </a:cubicBezTo>
                  <a:cubicBezTo>
                    <a:pt x="25513" y="46738"/>
                    <a:pt x="26631" y="46876"/>
                    <a:pt x="27757" y="46876"/>
                  </a:cubicBezTo>
                  <a:cubicBezTo>
                    <a:pt x="29552" y="46876"/>
                    <a:pt x="31363" y="46525"/>
                    <a:pt x="33009" y="45881"/>
                  </a:cubicBezTo>
                  <a:cubicBezTo>
                    <a:pt x="34081" y="43330"/>
                    <a:pt x="36105" y="41209"/>
                    <a:pt x="38566" y="39952"/>
                  </a:cubicBezTo>
                  <a:cubicBezTo>
                    <a:pt x="38279" y="39697"/>
                    <a:pt x="38009" y="39425"/>
                    <a:pt x="37772" y="39117"/>
                  </a:cubicBezTo>
                  <a:cubicBezTo>
                    <a:pt x="37740" y="39075"/>
                    <a:pt x="37788" y="39028"/>
                    <a:pt x="37830" y="39028"/>
                  </a:cubicBezTo>
                  <a:cubicBezTo>
                    <a:pt x="37833" y="39028"/>
                    <a:pt x="37837" y="39029"/>
                    <a:pt x="37840" y="39029"/>
                  </a:cubicBezTo>
                  <a:cubicBezTo>
                    <a:pt x="38423" y="39139"/>
                    <a:pt x="38986" y="39314"/>
                    <a:pt x="39544" y="39507"/>
                  </a:cubicBezTo>
                  <a:cubicBezTo>
                    <a:pt x="39997" y="39326"/>
                    <a:pt x="40461" y="39171"/>
                    <a:pt x="40935" y="39050"/>
                  </a:cubicBezTo>
                  <a:cubicBezTo>
                    <a:pt x="43003" y="38522"/>
                    <a:pt x="45192" y="38558"/>
                    <a:pt x="47339" y="38459"/>
                  </a:cubicBezTo>
                  <a:cubicBezTo>
                    <a:pt x="46966" y="37491"/>
                    <a:pt x="46574" y="36512"/>
                    <a:pt x="46513" y="35475"/>
                  </a:cubicBezTo>
                  <a:cubicBezTo>
                    <a:pt x="46511" y="35442"/>
                    <a:pt x="46540" y="35422"/>
                    <a:pt x="46569" y="35422"/>
                  </a:cubicBezTo>
                  <a:cubicBezTo>
                    <a:pt x="46578" y="35422"/>
                    <a:pt x="46587" y="35424"/>
                    <a:pt x="46595" y="35428"/>
                  </a:cubicBezTo>
                  <a:cubicBezTo>
                    <a:pt x="47876" y="36079"/>
                    <a:pt x="48630" y="37378"/>
                    <a:pt x="49728" y="38253"/>
                  </a:cubicBezTo>
                  <a:cubicBezTo>
                    <a:pt x="50676" y="38117"/>
                    <a:pt x="51603" y="37899"/>
                    <a:pt x="52493" y="37533"/>
                  </a:cubicBezTo>
                  <a:cubicBezTo>
                    <a:pt x="51713" y="36025"/>
                    <a:pt x="50904" y="34485"/>
                    <a:pt x="50498" y="32831"/>
                  </a:cubicBezTo>
                  <a:cubicBezTo>
                    <a:pt x="50489" y="32792"/>
                    <a:pt x="50523" y="32749"/>
                    <a:pt x="50561" y="32749"/>
                  </a:cubicBezTo>
                  <a:cubicBezTo>
                    <a:pt x="50571" y="32749"/>
                    <a:pt x="50581" y="32752"/>
                    <a:pt x="50591" y="32759"/>
                  </a:cubicBezTo>
                  <a:cubicBezTo>
                    <a:pt x="50990" y="33038"/>
                    <a:pt x="51358" y="33357"/>
                    <a:pt x="51697" y="33705"/>
                  </a:cubicBezTo>
                  <a:cubicBezTo>
                    <a:pt x="52589" y="34618"/>
                    <a:pt x="53296" y="35688"/>
                    <a:pt x="54096" y="36678"/>
                  </a:cubicBezTo>
                  <a:cubicBezTo>
                    <a:pt x="56543" y="35079"/>
                    <a:pt x="58342" y="32526"/>
                    <a:pt x="60652" y="30665"/>
                  </a:cubicBezTo>
                  <a:cubicBezTo>
                    <a:pt x="61830" y="29714"/>
                    <a:pt x="63158" y="28959"/>
                    <a:pt x="64566" y="28407"/>
                  </a:cubicBezTo>
                  <a:cubicBezTo>
                    <a:pt x="64107" y="28054"/>
                    <a:pt x="63628" y="27727"/>
                    <a:pt x="63139" y="27415"/>
                  </a:cubicBezTo>
                  <a:cubicBezTo>
                    <a:pt x="63095" y="27387"/>
                    <a:pt x="63109" y="27309"/>
                    <a:pt x="63165" y="27309"/>
                  </a:cubicBezTo>
                  <a:cubicBezTo>
                    <a:pt x="63166" y="27309"/>
                    <a:pt x="63167" y="27309"/>
                    <a:pt x="63168" y="27309"/>
                  </a:cubicBezTo>
                  <a:cubicBezTo>
                    <a:pt x="64076" y="27356"/>
                    <a:pt x="64933" y="27654"/>
                    <a:pt x="65774" y="27995"/>
                  </a:cubicBezTo>
                  <a:cubicBezTo>
                    <a:pt x="67233" y="27557"/>
                    <a:pt x="68757" y="27330"/>
                    <a:pt x="70279" y="27330"/>
                  </a:cubicBezTo>
                  <a:cubicBezTo>
                    <a:pt x="71563" y="27330"/>
                    <a:pt x="72845" y="27492"/>
                    <a:pt x="74088" y="27824"/>
                  </a:cubicBezTo>
                  <a:cubicBezTo>
                    <a:pt x="73332" y="26104"/>
                    <a:pt x="71329" y="25385"/>
                    <a:pt x="69473" y="25096"/>
                  </a:cubicBezTo>
                  <a:lnTo>
                    <a:pt x="69472" y="25096"/>
                  </a:lnTo>
                  <a:cubicBezTo>
                    <a:pt x="67617" y="24808"/>
                    <a:pt x="65693" y="24922"/>
                    <a:pt x="63891" y="24389"/>
                  </a:cubicBezTo>
                  <a:cubicBezTo>
                    <a:pt x="63784" y="24358"/>
                    <a:pt x="63680" y="24319"/>
                    <a:pt x="63574" y="24284"/>
                  </a:cubicBezTo>
                  <a:cubicBezTo>
                    <a:pt x="63282" y="24537"/>
                    <a:pt x="62972" y="24765"/>
                    <a:pt x="62626" y="24943"/>
                  </a:cubicBezTo>
                  <a:cubicBezTo>
                    <a:pt x="62618" y="24947"/>
                    <a:pt x="62609" y="24949"/>
                    <a:pt x="62600" y="24949"/>
                  </a:cubicBezTo>
                  <a:cubicBezTo>
                    <a:pt x="62564" y="24949"/>
                    <a:pt x="62527" y="24919"/>
                    <a:pt x="62543" y="24880"/>
                  </a:cubicBezTo>
                  <a:cubicBezTo>
                    <a:pt x="62656" y="24596"/>
                    <a:pt x="62784" y="24321"/>
                    <a:pt x="62919" y="24048"/>
                  </a:cubicBezTo>
                  <a:cubicBezTo>
                    <a:pt x="62512" y="23888"/>
                    <a:pt x="62107" y="23719"/>
                    <a:pt x="61702" y="23561"/>
                  </a:cubicBezTo>
                  <a:cubicBezTo>
                    <a:pt x="61211" y="24146"/>
                    <a:pt x="60725" y="24733"/>
                    <a:pt x="60222" y="25307"/>
                  </a:cubicBezTo>
                  <a:cubicBezTo>
                    <a:pt x="60213" y="25316"/>
                    <a:pt x="60203" y="25320"/>
                    <a:pt x="60192" y="25320"/>
                  </a:cubicBezTo>
                  <a:cubicBezTo>
                    <a:pt x="60165" y="25320"/>
                    <a:pt x="60137" y="25293"/>
                    <a:pt x="60147" y="25263"/>
                  </a:cubicBezTo>
                  <a:cubicBezTo>
                    <a:pt x="60365" y="24588"/>
                    <a:pt x="60622" y="23928"/>
                    <a:pt x="60904" y="23279"/>
                  </a:cubicBezTo>
                  <a:cubicBezTo>
                    <a:pt x="60374" y="23114"/>
                    <a:pt x="59837" y="23002"/>
                    <a:pt x="59284" y="23002"/>
                  </a:cubicBezTo>
                  <a:cubicBezTo>
                    <a:pt x="59197" y="23002"/>
                    <a:pt x="59110" y="23004"/>
                    <a:pt x="59022" y="23010"/>
                  </a:cubicBezTo>
                  <a:cubicBezTo>
                    <a:pt x="57295" y="23123"/>
                    <a:pt x="55879" y="24363"/>
                    <a:pt x="54276" y="25013"/>
                  </a:cubicBezTo>
                  <a:cubicBezTo>
                    <a:pt x="53995" y="26219"/>
                    <a:pt x="54159" y="27501"/>
                    <a:pt x="53838" y="28709"/>
                  </a:cubicBezTo>
                  <a:cubicBezTo>
                    <a:pt x="53832" y="28731"/>
                    <a:pt x="53809" y="28745"/>
                    <a:pt x="53787" y="28745"/>
                  </a:cubicBezTo>
                  <a:cubicBezTo>
                    <a:pt x="53771" y="28745"/>
                    <a:pt x="53755" y="28738"/>
                    <a:pt x="53748" y="28721"/>
                  </a:cubicBezTo>
                  <a:cubicBezTo>
                    <a:pt x="53462" y="28079"/>
                    <a:pt x="53317" y="27392"/>
                    <a:pt x="53214" y="26701"/>
                  </a:cubicBezTo>
                  <a:cubicBezTo>
                    <a:pt x="53150" y="26269"/>
                    <a:pt x="53091" y="25835"/>
                    <a:pt x="53033" y="25402"/>
                  </a:cubicBezTo>
                  <a:cubicBezTo>
                    <a:pt x="52374" y="25557"/>
                    <a:pt x="51698" y="25647"/>
                    <a:pt x="51016" y="25721"/>
                  </a:cubicBezTo>
                  <a:cubicBezTo>
                    <a:pt x="50993" y="26548"/>
                    <a:pt x="51144" y="27381"/>
                    <a:pt x="50989" y="28203"/>
                  </a:cubicBezTo>
                  <a:cubicBezTo>
                    <a:pt x="50985" y="28225"/>
                    <a:pt x="50960" y="28242"/>
                    <a:pt x="50937" y="28242"/>
                  </a:cubicBezTo>
                  <a:cubicBezTo>
                    <a:pt x="50929" y="28242"/>
                    <a:pt x="50920" y="28239"/>
                    <a:pt x="50913" y="28234"/>
                  </a:cubicBezTo>
                  <a:cubicBezTo>
                    <a:pt x="50521" y="27943"/>
                    <a:pt x="50256" y="27509"/>
                    <a:pt x="50032" y="27083"/>
                  </a:cubicBezTo>
                  <a:cubicBezTo>
                    <a:pt x="49825" y="26691"/>
                    <a:pt x="49646" y="26284"/>
                    <a:pt x="49468" y="25878"/>
                  </a:cubicBezTo>
                  <a:cubicBezTo>
                    <a:pt x="48852" y="25944"/>
                    <a:pt x="48238" y="26023"/>
                    <a:pt x="47636" y="26154"/>
                  </a:cubicBezTo>
                  <a:cubicBezTo>
                    <a:pt x="44981" y="26727"/>
                    <a:pt x="42656" y="28228"/>
                    <a:pt x="40584" y="30022"/>
                  </a:cubicBezTo>
                  <a:cubicBezTo>
                    <a:pt x="40813" y="30964"/>
                    <a:pt x="41192" y="31860"/>
                    <a:pt x="41436" y="32797"/>
                  </a:cubicBezTo>
                  <a:cubicBezTo>
                    <a:pt x="41448" y="32843"/>
                    <a:pt x="41410" y="32880"/>
                    <a:pt x="41370" y="32880"/>
                  </a:cubicBezTo>
                  <a:cubicBezTo>
                    <a:pt x="41354" y="32880"/>
                    <a:pt x="41338" y="32874"/>
                    <a:pt x="41325" y="32861"/>
                  </a:cubicBezTo>
                  <a:cubicBezTo>
                    <a:pt x="40956" y="32496"/>
                    <a:pt x="40589" y="32131"/>
                    <a:pt x="40234" y="31751"/>
                  </a:cubicBezTo>
                  <a:cubicBezTo>
                    <a:pt x="39996" y="31497"/>
                    <a:pt x="39760" y="31240"/>
                    <a:pt x="39543" y="30967"/>
                  </a:cubicBezTo>
                  <a:cubicBezTo>
                    <a:pt x="39269" y="31227"/>
                    <a:pt x="38997" y="31489"/>
                    <a:pt x="38732" y="31753"/>
                  </a:cubicBezTo>
                  <a:cubicBezTo>
                    <a:pt x="35047" y="35429"/>
                    <a:pt x="31929" y="40116"/>
                    <a:pt x="31399" y="42665"/>
                  </a:cubicBezTo>
                  <a:cubicBezTo>
                    <a:pt x="31035" y="41817"/>
                    <a:pt x="31099" y="41037"/>
                    <a:pt x="31939" y="39199"/>
                  </a:cubicBezTo>
                  <a:cubicBezTo>
                    <a:pt x="32779" y="37361"/>
                    <a:pt x="34040" y="35753"/>
                    <a:pt x="35289" y="34165"/>
                  </a:cubicBezTo>
                  <a:cubicBezTo>
                    <a:pt x="36572" y="32533"/>
                    <a:pt x="37866" y="30890"/>
                    <a:pt x="39411" y="29503"/>
                  </a:cubicBezTo>
                  <a:cubicBezTo>
                    <a:pt x="40453" y="28568"/>
                    <a:pt x="41594" y="27767"/>
                    <a:pt x="42802" y="27068"/>
                  </a:cubicBezTo>
                  <a:cubicBezTo>
                    <a:pt x="42503" y="26558"/>
                    <a:pt x="42234" y="26028"/>
                    <a:pt x="42015" y="25480"/>
                  </a:cubicBezTo>
                  <a:cubicBezTo>
                    <a:pt x="41999" y="25439"/>
                    <a:pt x="42034" y="25413"/>
                    <a:pt x="42070" y="25413"/>
                  </a:cubicBezTo>
                  <a:cubicBezTo>
                    <a:pt x="42084" y="25413"/>
                    <a:pt x="42098" y="25417"/>
                    <a:pt x="42109" y="25425"/>
                  </a:cubicBezTo>
                  <a:cubicBezTo>
                    <a:pt x="42422" y="25678"/>
                    <a:pt x="42721" y="25946"/>
                    <a:pt x="43017" y="26220"/>
                  </a:cubicBezTo>
                  <a:cubicBezTo>
                    <a:pt x="43163" y="26355"/>
                    <a:pt x="43309" y="26493"/>
                    <a:pt x="43454" y="26630"/>
                  </a:cubicBezTo>
                  <a:cubicBezTo>
                    <a:pt x="43471" y="26646"/>
                    <a:pt x="43488" y="26661"/>
                    <a:pt x="43505" y="26677"/>
                  </a:cubicBezTo>
                  <a:cubicBezTo>
                    <a:pt x="45638" y="25537"/>
                    <a:pt x="47950" y="24698"/>
                    <a:pt x="50282" y="24039"/>
                  </a:cubicBezTo>
                  <a:cubicBezTo>
                    <a:pt x="52072" y="23534"/>
                    <a:pt x="53942" y="23098"/>
                    <a:pt x="55426" y="21977"/>
                  </a:cubicBezTo>
                  <a:cubicBezTo>
                    <a:pt x="56197" y="21396"/>
                    <a:pt x="56820" y="20656"/>
                    <a:pt x="57357" y="19850"/>
                  </a:cubicBezTo>
                  <a:cubicBezTo>
                    <a:pt x="56845" y="19578"/>
                    <a:pt x="56365" y="19245"/>
                    <a:pt x="56021" y="18778"/>
                  </a:cubicBezTo>
                  <a:cubicBezTo>
                    <a:pt x="55995" y="18742"/>
                    <a:pt x="56031" y="18690"/>
                    <a:pt x="56072" y="18690"/>
                  </a:cubicBezTo>
                  <a:cubicBezTo>
                    <a:pt x="56679" y="18697"/>
                    <a:pt x="57290" y="18815"/>
                    <a:pt x="57876" y="19008"/>
                  </a:cubicBezTo>
                  <a:cubicBezTo>
                    <a:pt x="58033" y="18732"/>
                    <a:pt x="58186" y="18454"/>
                    <a:pt x="58331" y="18173"/>
                  </a:cubicBezTo>
                  <a:cubicBezTo>
                    <a:pt x="58790" y="17281"/>
                    <a:pt x="59205" y="16365"/>
                    <a:pt x="59611" y="15445"/>
                  </a:cubicBezTo>
                  <a:cubicBezTo>
                    <a:pt x="58203" y="15287"/>
                    <a:pt x="56799" y="15108"/>
                    <a:pt x="55486" y="14561"/>
                  </a:cubicBezTo>
                  <a:cubicBezTo>
                    <a:pt x="55437" y="14540"/>
                    <a:pt x="55421" y="14459"/>
                    <a:pt x="55486" y="14446"/>
                  </a:cubicBezTo>
                  <a:cubicBezTo>
                    <a:pt x="57076" y="14133"/>
                    <a:pt x="58694" y="13915"/>
                    <a:pt x="60316" y="13849"/>
                  </a:cubicBezTo>
                  <a:cubicBezTo>
                    <a:pt x="60912" y="12519"/>
                    <a:pt x="61536" y="11206"/>
                    <a:pt x="62303" y="9973"/>
                  </a:cubicBezTo>
                  <a:cubicBezTo>
                    <a:pt x="61823" y="9806"/>
                    <a:pt x="61318" y="9706"/>
                    <a:pt x="60858" y="9484"/>
                  </a:cubicBezTo>
                  <a:cubicBezTo>
                    <a:pt x="60800" y="9457"/>
                    <a:pt x="60837" y="9383"/>
                    <a:pt x="60887" y="9378"/>
                  </a:cubicBezTo>
                  <a:cubicBezTo>
                    <a:pt x="61301" y="9333"/>
                    <a:pt x="61715" y="9318"/>
                    <a:pt x="62130" y="9318"/>
                  </a:cubicBezTo>
                  <a:cubicBezTo>
                    <a:pt x="62327" y="9318"/>
                    <a:pt x="62525" y="9321"/>
                    <a:pt x="62722" y="9326"/>
                  </a:cubicBezTo>
                  <a:cubicBezTo>
                    <a:pt x="64498" y="6725"/>
                    <a:pt x="67313" y="4532"/>
                    <a:pt x="70430" y="4532"/>
                  </a:cubicBezTo>
                  <a:cubicBezTo>
                    <a:pt x="70571" y="4532"/>
                    <a:pt x="70712" y="4536"/>
                    <a:pt x="70854" y="4545"/>
                  </a:cubicBezTo>
                  <a:cubicBezTo>
                    <a:pt x="68740" y="4365"/>
                    <a:pt x="66508" y="4193"/>
                    <a:pt x="64303" y="4193"/>
                  </a:cubicBezTo>
                  <a:cubicBezTo>
                    <a:pt x="62754" y="4193"/>
                    <a:pt x="61219" y="4278"/>
                    <a:pt x="59746" y="4503"/>
                  </a:cubicBezTo>
                  <a:cubicBezTo>
                    <a:pt x="56185" y="5049"/>
                    <a:pt x="52646" y="6534"/>
                    <a:pt x="50297" y="9264"/>
                  </a:cubicBezTo>
                  <a:cubicBezTo>
                    <a:pt x="50453" y="9949"/>
                    <a:pt x="50620" y="10628"/>
                    <a:pt x="50824" y="11303"/>
                  </a:cubicBezTo>
                  <a:cubicBezTo>
                    <a:pt x="51109" y="12249"/>
                    <a:pt x="51407" y="13194"/>
                    <a:pt x="51569" y="14170"/>
                  </a:cubicBezTo>
                  <a:cubicBezTo>
                    <a:pt x="51575" y="14207"/>
                    <a:pt x="51551" y="14250"/>
                    <a:pt x="51513" y="14250"/>
                  </a:cubicBezTo>
                  <a:cubicBezTo>
                    <a:pt x="51507" y="14250"/>
                    <a:pt x="51500" y="14249"/>
                    <a:pt x="51493" y="14246"/>
                  </a:cubicBezTo>
                  <a:cubicBezTo>
                    <a:pt x="51005" y="14072"/>
                    <a:pt x="50581" y="13768"/>
                    <a:pt x="50207" y="13412"/>
                  </a:cubicBezTo>
                  <a:cubicBezTo>
                    <a:pt x="49587" y="12817"/>
                    <a:pt x="49094" y="12100"/>
                    <a:pt x="48631" y="11372"/>
                  </a:cubicBezTo>
                  <a:cubicBezTo>
                    <a:pt x="48207" y="11877"/>
                    <a:pt x="47749" y="12345"/>
                    <a:pt x="47201" y="12709"/>
                  </a:cubicBezTo>
                  <a:cubicBezTo>
                    <a:pt x="47032" y="12822"/>
                    <a:pt x="46855" y="12922"/>
                    <a:pt x="46674" y="13015"/>
                  </a:cubicBezTo>
                  <a:cubicBezTo>
                    <a:pt x="46894" y="13453"/>
                    <a:pt x="47100" y="13896"/>
                    <a:pt x="47258" y="14361"/>
                  </a:cubicBezTo>
                  <a:cubicBezTo>
                    <a:pt x="47273" y="14405"/>
                    <a:pt x="47237" y="14433"/>
                    <a:pt x="47201" y="14433"/>
                  </a:cubicBezTo>
                  <a:cubicBezTo>
                    <a:pt x="47186" y="14433"/>
                    <a:pt x="47171" y="14428"/>
                    <a:pt x="47159" y="14418"/>
                  </a:cubicBezTo>
                  <a:cubicBezTo>
                    <a:pt x="46752" y="14082"/>
                    <a:pt x="46396" y="13695"/>
                    <a:pt x="46057" y="13293"/>
                  </a:cubicBezTo>
                  <a:cubicBezTo>
                    <a:pt x="43931" y="14132"/>
                    <a:pt x="41320" y="14125"/>
                    <a:pt x="39923" y="15904"/>
                  </a:cubicBezTo>
                  <a:cubicBezTo>
                    <a:pt x="39620" y="16291"/>
                    <a:pt x="39412" y="16721"/>
                    <a:pt x="39260" y="17175"/>
                  </a:cubicBezTo>
                  <a:cubicBezTo>
                    <a:pt x="39498" y="17495"/>
                    <a:pt x="39731" y="17816"/>
                    <a:pt x="39943" y="18153"/>
                  </a:cubicBezTo>
                  <a:cubicBezTo>
                    <a:pt x="40677" y="19316"/>
                    <a:pt x="41672" y="20304"/>
                    <a:pt x="42245" y="21572"/>
                  </a:cubicBezTo>
                  <a:cubicBezTo>
                    <a:pt x="42264" y="21612"/>
                    <a:pt x="42237" y="21657"/>
                    <a:pt x="42194" y="21657"/>
                  </a:cubicBezTo>
                  <a:cubicBezTo>
                    <a:pt x="42190" y="21657"/>
                    <a:pt x="42185" y="21656"/>
                    <a:pt x="42180" y="21655"/>
                  </a:cubicBezTo>
                  <a:cubicBezTo>
                    <a:pt x="41687" y="21551"/>
                    <a:pt x="41219" y="21354"/>
                    <a:pt x="40778" y="21111"/>
                  </a:cubicBezTo>
                  <a:cubicBezTo>
                    <a:pt x="40069" y="20719"/>
                    <a:pt x="39425" y="20221"/>
                    <a:pt x="38806" y="19699"/>
                  </a:cubicBezTo>
                  <a:cubicBezTo>
                    <a:pt x="38715" y="20485"/>
                    <a:pt x="38612" y="21273"/>
                    <a:pt x="38359" y="22004"/>
                  </a:cubicBezTo>
                  <a:cubicBezTo>
                    <a:pt x="37658" y="24027"/>
                    <a:pt x="35879" y="25443"/>
                    <a:pt x="34480" y="27063"/>
                  </a:cubicBezTo>
                  <a:cubicBezTo>
                    <a:pt x="34407" y="27148"/>
                    <a:pt x="34335" y="27235"/>
                    <a:pt x="34262" y="27324"/>
                  </a:cubicBezTo>
                  <a:cubicBezTo>
                    <a:pt x="34376" y="27689"/>
                    <a:pt x="34469" y="28060"/>
                    <a:pt x="34515" y="28443"/>
                  </a:cubicBezTo>
                  <a:cubicBezTo>
                    <a:pt x="34518" y="28472"/>
                    <a:pt x="34492" y="28490"/>
                    <a:pt x="34465" y="28490"/>
                  </a:cubicBezTo>
                  <a:cubicBezTo>
                    <a:pt x="34453" y="28490"/>
                    <a:pt x="34440" y="28486"/>
                    <a:pt x="34431" y="28477"/>
                  </a:cubicBezTo>
                  <a:cubicBezTo>
                    <a:pt x="34231" y="28275"/>
                    <a:pt x="34035" y="28065"/>
                    <a:pt x="33847" y="27848"/>
                  </a:cubicBezTo>
                  <a:cubicBezTo>
                    <a:pt x="31179" y="31362"/>
                    <a:pt x="29137" y="36823"/>
                    <a:pt x="29777" y="40988"/>
                  </a:cubicBezTo>
                  <a:cubicBezTo>
                    <a:pt x="27757" y="36808"/>
                    <a:pt x="31235" y="30587"/>
                    <a:pt x="30287" y="26001"/>
                  </a:cubicBezTo>
                  <a:lnTo>
                    <a:pt x="30287" y="26001"/>
                  </a:lnTo>
                  <a:cubicBezTo>
                    <a:pt x="30206" y="26008"/>
                    <a:pt x="30126" y="26012"/>
                    <a:pt x="30045" y="26012"/>
                  </a:cubicBezTo>
                  <a:cubicBezTo>
                    <a:pt x="29786" y="26012"/>
                    <a:pt x="29529" y="25969"/>
                    <a:pt x="29303" y="25835"/>
                  </a:cubicBezTo>
                  <a:cubicBezTo>
                    <a:pt x="29267" y="25814"/>
                    <a:pt x="29264" y="25768"/>
                    <a:pt x="29291" y="25738"/>
                  </a:cubicBezTo>
                  <a:cubicBezTo>
                    <a:pt x="29511" y="25495"/>
                    <a:pt x="29770" y="25297"/>
                    <a:pt x="30038" y="25112"/>
                  </a:cubicBezTo>
                  <a:cubicBezTo>
                    <a:pt x="29986" y="24969"/>
                    <a:pt x="29930" y="24828"/>
                    <a:pt x="29867" y="24690"/>
                  </a:cubicBezTo>
                  <a:cubicBezTo>
                    <a:pt x="29437" y="23746"/>
                    <a:pt x="28798" y="22911"/>
                    <a:pt x="28206" y="22054"/>
                  </a:cubicBezTo>
                  <a:cubicBezTo>
                    <a:pt x="27200" y="22252"/>
                    <a:pt x="26187" y="22422"/>
                    <a:pt x="25162" y="22422"/>
                  </a:cubicBezTo>
                  <a:cubicBezTo>
                    <a:pt x="25159" y="22422"/>
                    <a:pt x="25156" y="22422"/>
                    <a:pt x="25153" y="22422"/>
                  </a:cubicBezTo>
                  <a:cubicBezTo>
                    <a:pt x="25099" y="22422"/>
                    <a:pt x="25071" y="22355"/>
                    <a:pt x="25109" y="22317"/>
                  </a:cubicBezTo>
                  <a:cubicBezTo>
                    <a:pt x="25635" y="21800"/>
                    <a:pt x="26251" y="21376"/>
                    <a:pt x="26818" y="20904"/>
                  </a:cubicBezTo>
                  <a:cubicBezTo>
                    <a:pt x="26967" y="20781"/>
                    <a:pt x="27124" y="20650"/>
                    <a:pt x="27279" y="20512"/>
                  </a:cubicBezTo>
                  <a:cubicBezTo>
                    <a:pt x="27157" y="20259"/>
                    <a:pt x="27049" y="20002"/>
                    <a:pt x="26963" y="19732"/>
                  </a:cubicBezTo>
                  <a:cubicBezTo>
                    <a:pt x="26429" y="18059"/>
                    <a:pt x="26745" y="16197"/>
                    <a:pt x="26155" y="14544"/>
                  </a:cubicBezTo>
                  <a:cubicBezTo>
                    <a:pt x="25721" y="13325"/>
                    <a:pt x="24870" y="12384"/>
                    <a:pt x="23879" y="11543"/>
                  </a:cubicBezTo>
                  <a:cubicBezTo>
                    <a:pt x="22807" y="12085"/>
                    <a:pt x="21721" y="12596"/>
                    <a:pt x="20609" y="13050"/>
                  </a:cubicBezTo>
                  <a:cubicBezTo>
                    <a:pt x="20601" y="13054"/>
                    <a:pt x="20594" y="13055"/>
                    <a:pt x="20586" y="13055"/>
                  </a:cubicBezTo>
                  <a:cubicBezTo>
                    <a:pt x="20532" y="13055"/>
                    <a:pt x="20500" y="12974"/>
                    <a:pt x="20541" y="12934"/>
                  </a:cubicBezTo>
                  <a:cubicBezTo>
                    <a:pt x="21302" y="12184"/>
                    <a:pt x="22115" y="11488"/>
                    <a:pt x="22907" y="10769"/>
                  </a:cubicBezTo>
                  <a:cubicBezTo>
                    <a:pt x="22269" y="10289"/>
                    <a:pt x="21610" y="9824"/>
                    <a:pt x="20992" y="9337"/>
                  </a:cubicBezTo>
                  <a:cubicBezTo>
                    <a:pt x="20257" y="9833"/>
                    <a:pt x="19523" y="10331"/>
                    <a:pt x="18782" y="10816"/>
                  </a:cubicBezTo>
                  <a:cubicBezTo>
                    <a:pt x="18773" y="10822"/>
                    <a:pt x="18763" y="10825"/>
                    <a:pt x="18753" y="10825"/>
                  </a:cubicBezTo>
                  <a:cubicBezTo>
                    <a:pt x="18718" y="10825"/>
                    <a:pt x="18688" y="10787"/>
                    <a:pt x="18696" y="10750"/>
                  </a:cubicBezTo>
                  <a:cubicBezTo>
                    <a:pt x="18890" y="9892"/>
                    <a:pt x="19390" y="9110"/>
                    <a:pt x="19895" y="8402"/>
                  </a:cubicBezTo>
                  <a:cubicBezTo>
                    <a:pt x="19896" y="8401"/>
                    <a:pt x="19897" y="8399"/>
                    <a:pt x="19898" y="8397"/>
                  </a:cubicBezTo>
                  <a:cubicBezTo>
                    <a:pt x="17511" y="6158"/>
                    <a:pt x="15805" y="3196"/>
                    <a:pt x="15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106700" y="1773875"/>
              <a:ext cx="887400" cy="450425"/>
            </a:xfrm>
            <a:custGeom>
              <a:rect b="b" l="l" r="r" t="t"/>
              <a:pathLst>
                <a:path extrusionOk="0" h="18017" w="35496">
                  <a:moveTo>
                    <a:pt x="32273" y="0"/>
                  </a:moveTo>
                  <a:cubicBezTo>
                    <a:pt x="31595" y="0"/>
                    <a:pt x="30916" y="38"/>
                    <a:pt x="30240" y="120"/>
                  </a:cubicBezTo>
                  <a:cubicBezTo>
                    <a:pt x="28495" y="330"/>
                    <a:pt x="26762" y="856"/>
                    <a:pt x="25256" y="1803"/>
                  </a:cubicBezTo>
                  <a:cubicBezTo>
                    <a:pt x="23750" y="2747"/>
                    <a:pt x="22541" y="4070"/>
                    <a:pt x="21022" y="4887"/>
                  </a:cubicBezTo>
                  <a:cubicBezTo>
                    <a:pt x="20643" y="5088"/>
                    <a:pt x="20250" y="5254"/>
                    <a:pt x="19842" y="5371"/>
                  </a:cubicBezTo>
                  <a:cubicBezTo>
                    <a:pt x="19434" y="5492"/>
                    <a:pt x="19009" y="5550"/>
                    <a:pt x="18582" y="5588"/>
                  </a:cubicBezTo>
                  <a:cubicBezTo>
                    <a:pt x="18289" y="5612"/>
                    <a:pt x="17994" y="5620"/>
                    <a:pt x="17698" y="5620"/>
                  </a:cubicBezTo>
                  <a:cubicBezTo>
                    <a:pt x="17129" y="5620"/>
                    <a:pt x="16555" y="5589"/>
                    <a:pt x="15976" y="5571"/>
                  </a:cubicBezTo>
                  <a:cubicBezTo>
                    <a:pt x="15719" y="5563"/>
                    <a:pt x="15460" y="5557"/>
                    <a:pt x="15200" y="5557"/>
                  </a:cubicBezTo>
                  <a:cubicBezTo>
                    <a:pt x="14570" y="5557"/>
                    <a:pt x="13934" y="5595"/>
                    <a:pt x="13305" y="5739"/>
                  </a:cubicBezTo>
                  <a:cubicBezTo>
                    <a:pt x="12412" y="5931"/>
                    <a:pt x="11585" y="6351"/>
                    <a:pt x="10844" y="6851"/>
                  </a:cubicBezTo>
                  <a:cubicBezTo>
                    <a:pt x="9354" y="7863"/>
                    <a:pt x="8176" y="9184"/>
                    <a:pt x="6804" y="10235"/>
                  </a:cubicBezTo>
                  <a:cubicBezTo>
                    <a:pt x="5449" y="11320"/>
                    <a:pt x="3960" y="12281"/>
                    <a:pt x="2673" y="13510"/>
                  </a:cubicBezTo>
                  <a:cubicBezTo>
                    <a:pt x="2034" y="14124"/>
                    <a:pt x="1449" y="14801"/>
                    <a:pt x="973" y="15552"/>
                  </a:cubicBezTo>
                  <a:cubicBezTo>
                    <a:pt x="506" y="16306"/>
                    <a:pt x="146" y="17136"/>
                    <a:pt x="0" y="18006"/>
                  </a:cubicBezTo>
                  <a:lnTo>
                    <a:pt x="50" y="18017"/>
                  </a:lnTo>
                  <a:cubicBezTo>
                    <a:pt x="269" y="17170"/>
                    <a:pt x="659" y="16382"/>
                    <a:pt x="1163" y="15679"/>
                  </a:cubicBezTo>
                  <a:cubicBezTo>
                    <a:pt x="1660" y="14971"/>
                    <a:pt x="2258" y="14337"/>
                    <a:pt x="2910" y="13766"/>
                  </a:cubicBezTo>
                  <a:cubicBezTo>
                    <a:pt x="4213" y="12622"/>
                    <a:pt x="5698" y="11694"/>
                    <a:pt x="7111" y="10630"/>
                  </a:cubicBezTo>
                  <a:cubicBezTo>
                    <a:pt x="7817" y="10095"/>
                    <a:pt x="8478" y="9499"/>
                    <a:pt x="9128" y="8915"/>
                  </a:cubicBezTo>
                  <a:cubicBezTo>
                    <a:pt x="9776" y="8330"/>
                    <a:pt x="10421" y="7748"/>
                    <a:pt x="11125" y="7259"/>
                  </a:cubicBezTo>
                  <a:cubicBezTo>
                    <a:pt x="11825" y="6770"/>
                    <a:pt x="12585" y="6368"/>
                    <a:pt x="13406" y="6177"/>
                  </a:cubicBezTo>
                  <a:cubicBezTo>
                    <a:pt x="14090" y="6006"/>
                    <a:pt x="14809" y="5969"/>
                    <a:pt x="15533" y="5969"/>
                  </a:cubicBezTo>
                  <a:cubicBezTo>
                    <a:pt x="15677" y="5969"/>
                    <a:pt x="15821" y="5970"/>
                    <a:pt x="15966" y="5972"/>
                  </a:cubicBezTo>
                  <a:cubicBezTo>
                    <a:pt x="16455" y="5980"/>
                    <a:pt x="16949" y="5999"/>
                    <a:pt x="17447" y="5999"/>
                  </a:cubicBezTo>
                  <a:cubicBezTo>
                    <a:pt x="17834" y="5999"/>
                    <a:pt x="18224" y="5988"/>
                    <a:pt x="18614" y="5951"/>
                  </a:cubicBezTo>
                  <a:cubicBezTo>
                    <a:pt x="19059" y="5904"/>
                    <a:pt x="19506" y="5837"/>
                    <a:pt x="19938" y="5703"/>
                  </a:cubicBezTo>
                  <a:cubicBezTo>
                    <a:pt x="20371" y="5571"/>
                    <a:pt x="20785" y="5390"/>
                    <a:pt x="21178" y="5173"/>
                  </a:cubicBezTo>
                  <a:cubicBezTo>
                    <a:pt x="22749" y="4293"/>
                    <a:pt x="23934" y="2952"/>
                    <a:pt x="25391" y="2014"/>
                  </a:cubicBezTo>
                  <a:cubicBezTo>
                    <a:pt x="26842" y="1062"/>
                    <a:pt x="28535" y="510"/>
                    <a:pt x="30260" y="268"/>
                  </a:cubicBezTo>
                  <a:cubicBezTo>
                    <a:pt x="31044" y="159"/>
                    <a:pt x="31835" y="109"/>
                    <a:pt x="32628" y="109"/>
                  </a:cubicBezTo>
                  <a:cubicBezTo>
                    <a:pt x="33583" y="109"/>
                    <a:pt x="34540" y="182"/>
                    <a:pt x="35488" y="310"/>
                  </a:cubicBezTo>
                  <a:lnTo>
                    <a:pt x="35495" y="260"/>
                  </a:lnTo>
                  <a:cubicBezTo>
                    <a:pt x="34431" y="96"/>
                    <a:pt x="33353" y="0"/>
                    <a:pt x="32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061975" y="1276425"/>
              <a:ext cx="781850" cy="876525"/>
            </a:xfrm>
            <a:custGeom>
              <a:rect b="b" l="l" r="r" t="t"/>
              <a:pathLst>
                <a:path extrusionOk="0" h="35061" w="31274">
                  <a:moveTo>
                    <a:pt x="31260" y="1"/>
                  </a:moveTo>
                  <a:cubicBezTo>
                    <a:pt x="29253" y="514"/>
                    <a:pt x="27400" y="1652"/>
                    <a:pt x="26056" y="3247"/>
                  </a:cubicBezTo>
                  <a:cubicBezTo>
                    <a:pt x="25719" y="3645"/>
                    <a:pt x="25424" y="4077"/>
                    <a:pt x="25156" y="4524"/>
                  </a:cubicBezTo>
                  <a:cubicBezTo>
                    <a:pt x="24903" y="4981"/>
                    <a:pt x="24673" y="5453"/>
                    <a:pt x="24499" y="5944"/>
                  </a:cubicBezTo>
                  <a:cubicBezTo>
                    <a:pt x="24139" y="6921"/>
                    <a:pt x="23903" y="7935"/>
                    <a:pt x="23471" y="8856"/>
                  </a:cubicBezTo>
                  <a:cubicBezTo>
                    <a:pt x="23256" y="9315"/>
                    <a:pt x="22989" y="9748"/>
                    <a:pt x="22647" y="10111"/>
                  </a:cubicBezTo>
                  <a:cubicBezTo>
                    <a:pt x="22305" y="10474"/>
                    <a:pt x="21883" y="10754"/>
                    <a:pt x="21424" y="10956"/>
                  </a:cubicBezTo>
                  <a:cubicBezTo>
                    <a:pt x="20500" y="11364"/>
                    <a:pt x="19473" y="11504"/>
                    <a:pt x="18459" y="11735"/>
                  </a:cubicBezTo>
                  <a:cubicBezTo>
                    <a:pt x="17951" y="11848"/>
                    <a:pt x="17439" y="11984"/>
                    <a:pt x="16949" y="12197"/>
                  </a:cubicBezTo>
                  <a:cubicBezTo>
                    <a:pt x="16460" y="12407"/>
                    <a:pt x="15994" y="12700"/>
                    <a:pt x="15603" y="13068"/>
                  </a:cubicBezTo>
                  <a:cubicBezTo>
                    <a:pt x="14820" y="13812"/>
                    <a:pt x="14311" y="14749"/>
                    <a:pt x="13765" y="15613"/>
                  </a:cubicBezTo>
                  <a:cubicBezTo>
                    <a:pt x="13493" y="16046"/>
                    <a:pt x="13208" y="16468"/>
                    <a:pt x="12882" y="16846"/>
                  </a:cubicBezTo>
                  <a:cubicBezTo>
                    <a:pt x="12552" y="17223"/>
                    <a:pt x="12180" y="17559"/>
                    <a:pt x="11776" y="17859"/>
                  </a:cubicBezTo>
                  <a:cubicBezTo>
                    <a:pt x="10967" y="18463"/>
                    <a:pt x="10046" y="18920"/>
                    <a:pt x="9132" y="19402"/>
                  </a:cubicBezTo>
                  <a:cubicBezTo>
                    <a:pt x="8216" y="19885"/>
                    <a:pt x="7286" y="20381"/>
                    <a:pt x="6462" y="21076"/>
                  </a:cubicBezTo>
                  <a:cubicBezTo>
                    <a:pt x="5649" y="21779"/>
                    <a:pt x="5016" y="22644"/>
                    <a:pt x="4455" y="23521"/>
                  </a:cubicBezTo>
                  <a:cubicBezTo>
                    <a:pt x="4177" y="23962"/>
                    <a:pt x="3915" y="24410"/>
                    <a:pt x="3652" y="24854"/>
                  </a:cubicBezTo>
                  <a:lnTo>
                    <a:pt x="2855" y="26187"/>
                  </a:lnTo>
                  <a:cubicBezTo>
                    <a:pt x="2334" y="27095"/>
                    <a:pt x="1890" y="28046"/>
                    <a:pt x="1535" y="29026"/>
                  </a:cubicBezTo>
                  <a:cubicBezTo>
                    <a:pt x="1180" y="30004"/>
                    <a:pt x="891" y="31004"/>
                    <a:pt x="646" y="32012"/>
                  </a:cubicBezTo>
                  <a:cubicBezTo>
                    <a:pt x="406" y="33021"/>
                    <a:pt x="215" y="34038"/>
                    <a:pt x="0" y="35047"/>
                  </a:cubicBezTo>
                  <a:lnTo>
                    <a:pt x="49" y="35060"/>
                  </a:lnTo>
                  <a:cubicBezTo>
                    <a:pt x="600" y="33065"/>
                    <a:pt x="1077" y="31051"/>
                    <a:pt x="1861" y="29152"/>
                  </a:cubicBezTo>
                  <a:cubicBezTo>
                    <a:pt x="2255" y="28205"/>
                    <a:pt x="2695" y="27279"/>
                    <a:pt x="3228" y="26407"/>
                  </a:cubicBezTo>
                  <a:lnTo>
                    <a:pt x="4050" y="25097"/>
                  </a:lnTo>
                  <a:cubicBezTo>
                    <a:pt x="4324" y="24658"/>
                    <a:pt x="4594" y="24219"/>
                    <a:pt x="4876" y="23792"/>
                  </a:cubicBezTo>
                  <a:cubicBezTo>
                    <a:pt x="5432" y="22937"/>
                    <a:pt x="6043" y="22119"/>
                    <a:pt x="6802" y="21471"/>
                  </a:cubicBezTo>
                  <a:cubicBezTo>
                    <a:pt x="7561" y="20828"/>
                    <a:pt x="8459" y="20327"/>
                    <a:pt x="9365" y="19840"/>
                  </a:cubicBezTo>
                  <a:cubicBezTo>
                    <a:pt x="10269" y="19346"/>
                    <a:pt x="11204" y="18866"/>
                    <a:pt x="12047" y="18218"/>
                  </a:cubicBezTo>
                  <a:cubicBezTo>
                    <a:pt x="12467" y="17896"/>
                    <a:pt x="12861" y="17530"/>
                    <a:pt x="13205" y="17122"/>
                  </a:cubicBezTo>
                  <a:cubicBezTo>
                    <a:pt x="13548" y="16713"/>
                    <a:pt x="13836" y="16269"/>
                    <a:pt x="14107" y="15825"/>
                  </a:cubicBezTo>
                  <a:cubicBezTo>
                    <a:pt x="14649" y="14940"/>
                    <a:pt x="15136" y="14029"/>
                    <a:pt x="15853" y="13332"/>
                  </a:cubicBezTo>
                  <a:cubicBezTo>
                    <a:pt x="16213" y="12987"/>
                    <a:pt x="16630" y="12717"/>
                    <a:pt x="17087" y="12514"/>
                  </a:cubicBezTo>
                  <a:cubicBezTo>
                    <a:pt x="17544" y="12308"/>
                    <a:pt x="18035" y="12170"/>
                    <a:pt x="18532" y="12053"/>
                  </a:cubicBezTo>
                  <a:cubicBezTo>
                    <a:pt x="19526" y="11813"/>
                    <a:pt x="20571" y="11661"/>
                    <a:pt x="21543" y="11219"/>
                  </a:cubicBezTo>
                  <a:cubicBezTo>
                    <a:pt x="22027" y="11000"/>
                    <a:pt x="22481" y="10691"/>
                    <a:pt x="22844" y="10296"/>
                  </a:cubicBezTo>
                  <a:cubicBezTo>
                    <a:pt x="23206" y="9902"/>
                    <a:pt x="23482" y="9440"/>
                    <a:pt x="23698" y="8962"/>
                  </a:cubicBezTo>
                  <a:cubicBezTo>
                    <a:pt x="24131" y="7999"/>
                    <a:pt x="24349" y="6980"/>
                    <a:pt x="24688" y="6013"/>
                  </a:cubicBezTo>
                  <a:cubicBezTo>
                    <a:pt x="24851" y="5526"/>
                    <a:pt x="25068" y="5063"/>
                    <a:pt x="25309" y="4612"/>
                  </a:cubicBezTo>
                  <a:cubicBezTo>
                    <a:pt x="25565" y="4169"/>
                    <a:pt x="25847" y="3740"/>
                    <a:pt x="26171" y="3343"/>
                  </a:cubicBezTo>
                  <a:cubicBezTo>
                    <a:pt x="27469" y="1753"/>
                    <a:pt x="29285" y="593"/>
                    <a:pt x="31273" y="50"/>
                  </a:cubicBezTo>
                  <a:lnTo>
                    <a:pt x="312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689950" y="1280250"/>
              <a:ext cx="328350" cy="883525"/>
            </a:xfrm>
            <a:custGeom>
              <a:rect b="b" l="l" r="r" t="t"/>
              <a:pathLst>
                <a:path extrusionOk="0" h="35341" w="13134">
                  <a:moveTo>
                    <a:pt x="66" y="1"/>
                  </a:moveTo>
                  <a:lnTo>
                    <a:pt x="66" y="1"/>
                  </a:lnTo>
                  <a:cubicBezTo>
                    <a:pt x="0" y="819"/>
                    <a:pt x="141" y="1652"/>
                    <a:pt x="454" y="2412"/>
                  </a:cubicBezTo>
                  <a:cubicBezTo>
                    <a:pt x="752" y="3182"/>
                    <a:pt x="1202" y="3879"/>
                    <a:pt x="1692" y="4536"/>
                  </a:cubicBezTo>
                  <a:cubicBezTo>
                    <a:pt x="2684" y="5851"/>
                    <a:pt x="3934" y="6930"/>
                    <a:pt x="4998" y="8153"/>
                  </a:cubicBezTo>
                  <a:cubicBezTo>
                    <a:pt x="5537" y="8758"/>
                    <a:pt x="6028" y="9404"/>
                    <a:pt x="6424" y="10103"/>
                  </a:cubicBezTo>
                  <a:cubicBezTo>
                    <a:pt x="6811" y="10803"/>
                    <a:pt x="7088" y="11563"/>
                    <a:pt x="7178" y="12352"/>
                  </a:cubicBezTo>
                  <a:cubicBezTo>
                    <a:pt x="7269" y="13144"/>
                    <a:pt x="7205" y="13956"/>
                    <a:pt x="7220" y="14784"/>
                  </a:cubicBezTo>
                  <a:cubicBezTo>
                    <a:pt x="7227" y="15197"/>
                    <a:pt x="7255" y="15617"/>
                    <a:pt x="7339" y="16035"/>
                  </a:cubicBezTo>
                  <a:cubicBezTo>
                    <a:pt x="7422" y="16451"/>
                    <a:pt x="7569" y="16859"/>
                    <a:pt x="7760" y="17237"/>
                  </a:cubicBezTo>
                  <a:cubicBezTo>
                    <a:pt x="8147" y="17991"/>
                    <a:pt x="8671" y="18639"/>
                    <a:pt x="9148" y="19291"/>
                  </a:cubicBezTo>
                  <a:cubicBezTo>
                    <a:pt x="9623" y="19942"/>
                    <a:pt x="10068" y="20616"/>
                    <a:pt x="10237" y="21358"/>
                  </a:cubicBezTo>
                  <a:cubicBezTo>
                    <a:pt x="10426" y="22095"/>
                    <a:pt x="10257" y="22869"/>
                    <a:pt x="10071" y="23661"/>
                  </a:cubicBezTo>
                  <a:cubicBezTo>
                    <a:pt x="9983" y="24059"/>
                    <a:pt x="9887" y="24465"/>
                    <a:pt x="9843" y="24893"/>
                  </a:cubicBezTo>
                  <a:cubicBezTo>
                    <a:pt x="9798" y="25319"/>
                    <a:pt x="9810" y="25769"/>
                    <a:pt x="9922" y="26199"/>
                  </a:cubicBezTo>
                  <a:cubicBezTo>
                    <a:pt x="10162" y="27059"/>
                    <a:pt x="10690" y="27729"/>
                    <a:pt x="11095" y="28415"/>
                  </a:cubicBezTo>
                  <a:cubicBezTo>
                    <a:pt x="11510" y="29102"/>
                    <a:pt x="11853" y="29832"/>
                    <a:pt x="12141" y="30585"/>
                  </a:cubicBezTo>
                  <a:cubicBezTo>
                    <a:pt x="12430" y="31337"/>
                    <a:pt x="12641" y="32120"/>
                    <a:pt x="12787" y="32916"/>
                  </a:cubicBezTo>
                  <a:cubicBezTo>
                    <a:pt x="12943" y="33711"/>
                    <a:pt x="13006" y="34523"/>
                    <a:pt x="13020" y="35339"/>
                  </a:cubicBezTo>
                  <a:lnTo>
                    <a:pt x="13069" y="35340"/>
                  </a:lnTo>
                  <a:cubicBezTo>
                    <a:pt x="13133" y="34524"/>
                    <a:pt x="13112" y="33699"/>
                    <a:pt x="13014" y="32881"/>
                  </a:cubicBezTo>
                  <a:cubicBezTo>
                    <a:pt x="12908" y="32064"/>
                    <a:pt x="12729" y="31255"/>
                    <a:pt x="12470" y="30469"/>
                  </a:cubicBezTo>
                  <a:cubicBezTo>
                    <a:pt x="12221" y="29679"/>
                    <a:pt x="11873" y="28922"/>
                    <a:pt x="11468" y="28197"/>
                  </a:cubicBezTo>
                  <a:cubicBezTo>
                    <a:pt x="11064" y="27475"/>
                    <a:pt x="10586" y="26809"/>
                    <a:pt x="10408" y="26074"/>
                  </a:cubicBezTo>
                  <a:cubicBezTo>
                    <a:pt x="10220" y="25347"/>
                    <a:pt x="10390" y="24567"/>
                    <a:pt x="10579" y="23776"/>
                  </a:cubicBezTo>
                  <a:cubicBezTo>
                    <a:pt x="10670" y="23378"/>
                    <a:pt x="10761" y="22970"/>
                    <a:pt x="10804" y="22542"/>
                  </a:cubicBezTo>
                  <a:cubicBezTo>
                    <a:pt x="10850" y="22115"/>
                    <a:pt x="10824" y="21666"/>
                    <a:pt x="10719" y="21241"/>
                  </a:cubicBezTo>
                  <a:cubicBezTo>
                    <a:pt x="10618" y="20813"/>
                    <a:pt x="10428" y="20421"/>
                    <a:pt x="10217" y="20055"/>
                  </a:cubicBezTo>
                  <a:cubicBezTo>
                    <a:pt x="10003" y="19689"/>
                    <a:pt x="9758" y="19349"/>
                    <a:pt x="9507" y="19023"/>
                  </a:cubicBezTo>
                  <a:cubicBezTo>
                    <a:pt x="9008" y="18369"/>
                    <a:pt x="8490" y="17748"/>
                    <a:pt x="8116" y="17053"/>
                  </a:cubicBezTo>
                  <a:cubicBezTo>
                    <a:pt x="7934" y="16703"/>
                    <a:pt x="7796" y="16339"/>
                    <a:pt x="7714" y="15957"/>
                  </a:cubicBezTo>
                  <a:cubicBezTo>
                    <a:pt x="7629" y="15574"/>
                    <a:pt x="7596" y="15177"/>
                    <a:pt x="7583" y="14775"/>
                  </a:cubicBezTo>
                  <a:cubicBezTo>
                    <a:pt x="7556" y="13971"/>
                    <a:pt x="7609" y="13146"/>
                    <a:pt x="7501" y="12312"/>
                  </a:cubicBezTo>
                  <a:cubicBezTo>
                    <a:pt x="7393" y="11477"/>
                    <a:pt x="7088" y="10680"/>
                    <a:pt x="6674" y="9960"/>
                  </a:cubicBezTo>
                  <a:cubicBezTo>
                    <a:pt x="6254" y="9243"/>
                    <a:pt x="5739" y="8590"/>
                    <a:pt x="5185" y="7985"/>
                  </a:cubicBezTo>
                  <a:cubicBezTo>
                    <a:pt x="4079" y="6768"/>
                    <a:pt x="2816" y="5723"/>
                    <a:pt x="1811" y="4444"/>
                  </a:cubicBezTo>
                  <a:cubicBezTo>
                    <a:pt x="1314" y="3805"/>
                    <a:pt x="856" y="3125"/>
                    <a:pt x="546" y="2375"/>
                  </a:cubicBezTo>
                  <a:cubicBezTo>
                    <a:pt x="224" y="1632"/>
                    <a:pt x="67" y="816"/>
                    <a:pt x="117" y="4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374300" y="1565075"/>
              <a:ext cx="578700" cy="642275"/>
            </a:xfrm>
            <a:custGeom>
              <a:rect b="b" l="l" r="r" t="t"/>
              <a:pathLst>
                <a:path extrusionOk="0" h="25691" w="23148">
                  <a:moveTo>
                    <a:pt x="50" y="1"/>
                  </a:moveTo>
                  <a:lnTo>
                    <a:pt x="1" y="4"/>
                  </a:lnTo>
                  <a:cubicBezTo>
                    <a:pt x="17" y="758"/>
                    <a:pt x="122" y="1512"/>
                    <a:pt x="297" y="2249"/>
                  </a:cubicBezTo>
                  <a:cubicBezTo>
                    <a:pt x="478" y="2986"/>
                    <a:pt x="726" y="3707"/>
                    <a:pt x="1028" y="4404"/>
                  </a:cubicBezTo>
                  <a:cubicBezTo>
                    <a:pt x="1629" y="5802"/>
                    <a:pt x="2460" y="7088"/>
                    <a:pt x="3363" y="8302"/>
                  </a:cubicBezTo>
                  <a:cubicBezTo>
                    <a:pt x="3824" y="8903"/>
                    <a:pt x="4304" y="9487"/>
                    <a:pt x="4797" y="10058"/>
                  </a:cubicBezTo>
                  <a:cubicBezTo>
                    <a:pt x="5293" y="10627"/>
                    <a:pt x="5803" y="11180"/>
                    <a:pt x="6311" y="11734"/>
                  </a:cubicBezTo>
                  <a:cubicBezTo>
                    <a:pt x="7333" y="12832"/>
                    <a:pt x="8365" y="13952"/>
                    <a:pt x="9575" y="14886"/>
                  </a:cubicBezTo>
                  <a:cubicBezTo>
                    <a:pt x="10172" y="15356"/>
                    <a:pt x="10831" y="15766"/>
                    <a:pt x="11507" y="16103"/>
                  </a:cubicBezTo>
                  <a:cubicBezTo>
                    <a:pt x="12172" y="16444"/>
                    <a:pt x="12835" y="16787"/>
                    <a:pt x="13284" y="17343"/>
                  </a:cubicBezTo>
                  <a:cubicBezTo>
                    <a:pt x="13738" y="17900"/>
                    <a:pt x="13990" y="18610"/>
                    <a:pt x="14315" y="19296"/>
                  </a:cubicBezTo>
                  <a:cubicBezTo>
                    <a:pt x="14479" y="19639"/>
                    <a:pt x="14663" y="19983"/>
                    <a:pt x="14909" y="20286"/>
                  </a:cubicBezTo>
                  <a:cubicBezTo>
                    <a:pt x="15148" y="20593"/>
                    <a:pt x="15433" y="20862"/>
                    <a:pt x="15744" y="21088"/>
                  </a:cubicBezTo>
                  <a:cubicBezTo>
                    <a:pt x="17012" y="21992"/>
                    <a:pt x="18533" y="22289"/>
                    <a:pt x="19924" y="22808"/>
                  </a:cubicBezTo>
                  <a:cubicBezTo>
                    <a:pt x="20617" y="23080"/>
                    <a:pt x="21296" y="23409"/>
                    <a:pt x="21876" y="23877"/>
                  </a:cubicBezTo>
                  <a:cubicBezTo>
                    <a:pt x="22454" y="24338"/>
                    <a:pt x="22927" y="24959"/>
                    <a:pt x="23099" y="25690"/>
                  </a:cubicBezTo>
                  <a:lnTo>
                    <a:pt x="23099" y="25691"/>
                  </a:lnTo>
                  <a:lnTo>
                    <a:pt x="23147" y="25679"/>
                  </a:lnTo>
                  <a:cubicBezTo>
                    <a:pt x="22990" y="24931"/>
                    <a:pt x="22520" y="24282"/>
                    <a:pt x="21940" y="23800"/>
                  </a:cubicBezTo>
                  <a:cubicBezTo>
                    <a:pt x="21358" y="23309"/>
                    <a:pt x="20676" y="22960"/>
                    <a:pt x="19979" y="22669"/>
                  </a:cubicBezTo>
                  <a:cubicBezTo>
                    <a:pt x="19277" y="22384"/>
                    <a:pt x="18557" y="22172"/>
                    <a:pt x="17858" y="21905"/>
                  </a:cubicBezTo>
                  <a:cubicBezTo>
                    <a:pt x="17162" y="21639"/>
                    <a:pt x="16479" y="21329"/>
                    <a:pt x="15894" y="20888"/>
                  </a:cubicBezTo>
                  <a:cubicBezTo>
                    <a:pt x="15302" y="20449"/>
                    <a:pt x="14868" y="19856"/>
                    <a:pt x="14577" y="19174"/>
                  </a:cubicBezTo>
                  <a:cubicBezTo>
                    <a:pt x="14269" y="18504"/>
                    <a:pt x="14028" y="17766"/>
                    <a:pt x="13538" y="17140"/>
                  </a:cubicBezTo>
                  <a:cubicBezTo>
                    <a:pt x="13042" y="16506"/>
                    <a:pt x="12331" y="16133"/>
                    <a:pt x="11676" y="15781"/>
                  </a:cubicBezTo>
                  <a:cubicBezTo>
                    <a:pt x="11013" y="15437"/>
                    <a:pt x="10399" y="15038"/>
                    <a:pt x="9823" y="14570"/>
                  </a:cubicBezTo>
                  <a:cubicBezTo>
                    <a:pt x="8669" y="13641"/>
                    <a:pt x="7676" y="12521"/>
                    <a:pt x="6679" y="11400"/>
                  </a:cubicBezTo>
                  <a:cubicBezTo>
                    <a:pt x="6177" y="10842"/>
                    <a:pt x="5680" y="10281"/>
                    <a:pt x="5190" y="9716"/>
                  </a:cubicBezTo>
                  <a:cubicBezTo>
                    <a:pt x="4697" y="9154"/>
                    <a:pt x="4218" y="8582"/>
                    <a:pt x="3759" y="7996"/>
                  </a:cubicBezTo>
                  <a:cubicBezTo>
                    <a:pt x="2830" y="6832"/>
                    <a:pt x="1999" y="5592"/>
                    <a:pt x="1345" y="4258"/>
                  </a:cubicBezTo>
                  <a:cubicBezTo>
                    <a:pt x="1014" y="3592"/>
                    <a:pt x="736" y="2900"/>
                    <a:pt x="517" y="2189"/>
                  </a:cubicBezTo>
                  <a:cubicBezTo>
                    <a:pt x="288" y="1480"/>
                    <a:pt x="143" y="745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2"/>
          <p:cNvGrpSpPr/>
          <p:nvPr/>
        </p:nvGrpSpPr>
        <p:grpSpPr>
          <a:xfrm>
            <a:off x="8149952" y="4348751"/>
            <a:ext cx="1259185" cy="804443"/>
            <a:chOff x="2393525" y="4487550"/>
            <a:chExt cx="1315350" cy="840325"/>
          </a:xfrm>
        </p:grpSpPr>
        <p:sp>
          <p:nvSpPr>
            <p:cNvPr id="76" name="Google Shape;76;p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2"/>
          <p:cNvGrpSpPr/>
          <p:nvPr/>
        </p:nvGrpSpPr>
        <p:grpSpPr>
          <a:xfrm>
            <a:off x="7657941" y="4348754"/>
            <a:ext cx="1354071" cy="804454"/>
            <a:chOff x="4862750" y="1367725"/>
            <a:chExt cx="1451775" cy="862500"/>
          </a:xfrm>
        </p:grpSpPr>
        <p:sp>
          <p:nvSpPr>
            <p:cNvPr id="80" name="Google Shape;80;p2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" name="Google Shape;86;p2"/>
          <p:cNvGrpSpPr/>
          <p:nvPr/>
        </p:nvGrpSpPr>
        <p:grpSpPr>
          <a:xfrm flipH="1">
            <a:off x="7514307" y="3078551"/>
            <a:ext cx="1894829" cy="1801740"/>
            <a:chOff x="1536750" y="2768900"/>
            <a:chExt cx="2070625" cy="1968900"/>
          </a:xfrm>
        </p:grpSpPr>
        <p:sp>
          <p:nvSpPr>
            <p:cNvPr id="87" name="Google Shape;87;p2"/>
            <p:cNvSpPr/>
            <p:nvPr/>
          </p:nvSpPr>
          <p:spPr>
            <a:xfrm>
              <a:off x="1536750" y="3184150"/>
              <a:ext cx="1525150" cy="1553650"/>
            </a:xfrm>
            <a:custGeom>
              <a:rect b="b" l="l" r="r" t="t"/>
              <a:pathLst>
                <a:path extrusionOk="0" h="62146" w="61006">
                  <a:moveTo>
                    <a:pt x="58851" y="0"/>
                  </a:moveTo>
                  <a:cubicBezTo>
                    <a:pt x="57078" y="10898"/>
                    <a:pt x="44280" y="32441"/>
                    <a:pt x="39844" y="37032"/>
                  </a:cubicBezTo>
                  <a:cubicBezTo>
                    <a:pt x="35409" y="41625"/>
                    <a:pt x="1" y="54743"/>
                    <a:pt x="1" y="54743"/>
                  </a:cubicBezTo>
                  <a:lnTo>
                    <a:pt x="1" y="62146"/>
                  </a:lnTo>
                  <a:cubicBezTo>
                    <a:pt x="19121" y="59590"/>
                    <a:pt x="34886" y="48527"/>
                    <a:pt x="43193" y="40788"/>
                  </a:cubicBezTo>
                  <a:cubicBezTo>
                    <a:pt x="51991" y="32591"/>
                    <a:pt x="60407" y="7124"/>
                    <a:pt x="610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536750" y="3184150"/>
              <a:ext cx="1491450" cy="1440025"/>
            </a:xfrm>
            <a:custGeom>
              <a:rect b="b" l="l" r="r" t="t"/>
              <a:pathLst>
                <a:path extrusionOk="0" h="57601" w="59658">
                  <a:moveTo>
                    <a:pt x="58853" y="0"/>
                  </a:moveTo>
                  <a:cubicBezTo>
                    <a:pt x="57077" y="10899"/>
                    <a:pt x="44279" y="32441"/>
                    <a:pt x="39844" y="37033"/>
                  </a:cubicBezTo>
                  <a:cubicBezTo>
                    <a:pt x="35408" y="41625"/>
                    <a:pt x="1" y="54745"/>
                    <a:pt x="1" y="54745"/>
                  </a:cubicBezTo>
                  <a:lnTo>
                    <a:pt x="1" y="57600"/>
                  </a:lnTo>
                  <a:cubicBezTo>
                    <a:pt x="8570" y="55986"/>
                    <a:pt x="31355" y="46934"/>
                    <a:pt x="41222" y="38322"/>
                  </a:cubicBezTo>
                  <a:cubicBezTo>
                    <a:pt x="48941" y="31583"/>
                    <a:pt x="58993" y="5234"/>
                    <a:pt x="596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376200" y="3151650"/>
              <a:ext cx="665775" cy="408750"/>
            </a:xfrm>
            <a:custGeom>
              <a:rect b="b" l="l" r="r" t="t"/>
              <a:pathLst>
                <a:path extrusionOk="0" h="16350" w="26631">
                  <a:moveTo>
                    <a:pt x="19619" y="1"/>
                  </a:moveTo>
                  <a:cubicBezTo>
                    <a:pt x="19612" y="63"/>
                    <a:pt x="19608" y="125"/>
                    <a:pt x="19602" y="187"/>
                  </a:cubicBezTo>
                  <a:cubicBezTo>
                    <a:pt x="19557" y="566"/>
                    <a:pt x="19474" y="1109"/>
                    <a:pt x="19020" y="1190"/>
                  </a:cubicBezTo>
                  <a:cubicBezTo>
                    <a:pt x="18978" y="1198"/>
                    <a:pt x="18936" y="1201"/>
                    <a:pt x="18894" y="1201"/>
                  </a:cubicBezTo>
                  <a:cubicBezTo>
                    <a:pt x="18502" y="1201"/>
                    <a:pt x="18131" y="885"/>
                    <a:pt x="17866" y="634"/>
                  </a:cubicBezTo>
                  <a:cubicBezTo>
                    <a:pt x="17669" y="446"/>
                    <a:pt x="17487" y="242"/>
                    <a:pt x="17313" y="32"/>
                  </a:cubicBezTo>
                  <a:cubicBezTo>
                    <a:pt x="17035" y="45"/>
                    <a:pt x="16756" y="62"/>
                    <a:pt x="16475" y="82"/>
                  </a:cubicBezTo>
                  <a:cubicBezTo>
                    <a:pt x="16525" y="289"/>
                    <a:pt x="16570" y="495"/>
                    <a:pt x="16597" y="705"/>
                  </a:cubicBezTo>
                  <a:cubicBezTo>
                    <a:pt x="16625" y="922"/>
                    <a:pt x="16650" y="1170"/>
                    <a:pt x="16566" y="1380"/>
                  </a:cubicBezTo>
                  <a:cubicBezTo>
                    <a:pt x="16494" y="1559"/>
                    <a:pt x="16368" y="1625"/>
                    <a:pt x="16227" y="1625"/>
                  </a:cubicBezTo>
                  <a:cubicBezTo>
                    <a:pt x="16037" y="1625"/>
                    <a:pt x="15822" y="1505"/>
                    <a:pt x="15678" y="1382"/>
                  </a:cubicBezTo>
                  <a:cubicBezTo>
                    <a:pt x="15315" y="1071"/>
                    <a:pt x="15031" y="660"/>
                    <a:pt x="14768" y="251"/>
                  </a:cubicBezTo>
                  <a:cubicBezTo>
                    <a:pt x="14412" y="295"/>
                    <a:pt x="14056" y="345"/>
                    <a:pt x="13699" y="401"/>
                  </a:cubicBezTo>
                  <a:cubicBezTo>
                    <a:pt x="13698" y="415"/>
                    <a:pt x="13696" y="430"/>
                    <a:pt x="13695" y="444"/>
                  </a:cubicBezTo>
                  <a:cubicBezTo>
                    <a:pt x="13645" y="1087"/>
                    <a:pt x="13596" y="1772"/>
                    <a:pt x="13361" y="2378"/>
                  </a:cubicBezTo>
                  <a:cubicBezTo>
                    <a:pt x="13258" y="2642"/>
                    <a:pt x="13046" y="2956"/>
                    <a:pt x="12776" y="2956"/>
                  </a:cubicBezTo>
                  <a:cubicBezTo>
                    <a:pt x="12691" y="2956"/>
                    <a:pt x="12601" y="2926"/>
                    <a:pt x="12507" y="2853"/>
                  </a:cubicBezTo>
                  <a:cubicBezTo>
                    <a:pt x="12271" y="2673"/>
                    <a:pt x="12101" y="2397"/>
                    <a:pt x="11944" y="2148"/>
                  </a:cubicBezTo>
                  <a:cubicBezTo>
                    <a:pt x="11767" y="1864"/>
                    <a:pt x="11610" y="1570"/>
                    <a:pt x="11444" y="1279"/>
                  </a:cubicBezTo>
                  <a:cubicBezTo>
                    <a:pt x="11367" y="1143"/>
                    <a:pt x="11282" y="1012"/>
                    <a:pt x="11198" y="879"/>
                  </a:cubicBezTo>
                  <a:cubicBezTo>
                    <a:pt x="10716" y="990"/>
                    <a:pt x="10236" y="1111"/>
                    <a:pt x="9765" y="1244"/>
                  </a:cubicBezTo>
                  <a:cubicBezTo>
                    <a:pt x="9803" y="1621"/>
                    <a:pt x="9832" y="2001"/>
                    <a:pt x="9862" y="2380"/>
                  </a:cubicBezTo>
                  <a:cubicBezTo>
                    <a:pt x="9906" y="2930"/>
                    <a:pt x="9940" y="3488"/>
                    <a:pt x="9904" y="4041"/>
                  </a:cubicBezTo>
                  <a:cubicBezTo>
                    <a:pt x="9878" y="4423"/>
                    <a:pt x="9842" y="4925"/>
                    <a:pt x="9558" y="5217"/>
                  </a:cubicBezTo>
                  <a:cubicBezTo>
                    <a:pt x="9435" y="5345"/>
                    <a:pt x="9293" y="5396"/>
                    <a:pt x="9144" y="5396"/>
                  </a:cubicBezTo>
                  <a:cubicBezTo>
                    <a:pt x="8697" y="5396"/>
                    <a:pt x="8184" y="4932"/>
                    <a:pt x="7921" y="4677"/>
                  </a:cubicBezTo>
                  <a:cubicBezTo>
                    <a:pt x="7258" y="4035"/>
                    <a:pt x="6707" y="3277"/>
                    <a:pt x="6163" y="2530"/>
                  </a:cubicBezTo>
                  <a:cubicBezTo>
                    <a:pt x="5905" y="2647"/>
                    <a:pt x="5651" y="2768"/>
                    <a:pt x="5403" y="2892"/>
                  </a:cubicBezTo>
                  <a:cubicBezTo>
                    <a:pt x="5705" y="3646"/>
                    <a:pt x="5981" y="4404"/>
                    <a:pt x="5930" y="5232"/>
                  </a:cubicBezTo>
                  <a:cubicBezTo>
                    <a:pt x="5928" y="5274"/>
                    <a:pt x="5893" y="5318"/>
                    <a:pt x="5849" y="5318"/>
                  </a:cubicBezTo>
                  <a:cubicBezTo>
                    <a:pt x="5841" y="5318"/>
                    <a:pt x="5833" y="5317"/>
                    <a:pt x="5824" y="5314"/>
                  </a:cubicBezTo>
                  <a:cubicBezTo>
                    <a:pt x="5046" y="5024"/>
                    <a:pt x="4462" y="4369"/>
                    <a:pt x="3934" y="3754"/>
                  </a:cubicBezTo>
                  <a:cubicBezTo>
                    <a:pt x="3928" y="3748"/>
                    <a:pt x="3923" y="3740"/>
                    <a:pt x="3916" y="3733"/>
                  </a:cubicBezTo>
                  <a:cubicBezTo>
                    <a:pt x="3810" y="3800"/>
                    <a:pt x="3708" y="3869"/>
                    <a:pt x="3606" y="3938"/>
                  </a:cubicBezTo>
                  <a:cubicBezTo>
                    <a:pt x="3757" y="4226"/>
                    <a:pt x="3863" y="4534"/>
                    <a:pt x="3840" y="4856"/>
                  </a:cubicBezTo>
                  <a:cubicBezTo>
                    <a:pt x="3837" y="4907"/>
                    <a:pt x="3800" y="4939"/>
                    <a:pt x="3753" y="4939"/>
                  </a:cubicBezTo>
                  <a:cubicBezTo>
                    <a:pt x="3747" y="4939"/>
                    <a:pt x="3741" y="4938"/>
                    <a:pt x="3734" y="4937"/>
                  </a:cubicBezTo>
                  <a:cubicBezTo>
                    <a:pt x="3371" y="4878"/>
                    <a:pt x="3019" y="4768"/>
                    <a:pt x="2679" y="4630"/>
                  </a:cubicBezTo>
                  <a:cubicBezTo>
                    <a:pt x="2342" y="4908"/>
                    <a:pt x="2031" y="5199"/>
                    <a:pt x="1749" y="5502"/>
                  </a:cubicBezTo>
                  <a:cubicBezTo>
                    <a:pt x="2211" y="5923"/>
                    <a:pt x="2684" y="6335"/>
                    <a:pt x="3116" y="6787"/>
                  </a:cubicBezTo>
                  <a:cubicBezTo>
                    <a:pt x="3558" y="7249"/>
                    <a:pt x="3974" y="7761"/>
                    <a:pt x="4198" y="8366"/>
                  </a:cubicBezTo>
                  <a:cubicBezTo>
                    <a:pt x="4215" y="8412"/>
                    <a:pt x="4177" y="8463"/>
                    <a:pt x="4134" y="8476"/>
                  </a:cubicBezTo>
                  <a:cubicBezTo>
                    <a:pt x="4050" y="8500"/>
                    <a:pt x="3964" y="8511"/>
                    <a:pt x="3879" y="8511"/>
                  </a:cubicBezTo>
                  <a:cubicBezTo>
                    <a:pt x="3492" y="8511"/>
                    <a:pt x="3105" y="8294"/>
                    <a:pt x="2769" y="8138"/>
                  </a:cubicBezTo>
                  <a:cubicBezTo>
                    <a:pt x="2210" y="7879"/>
                    <a:pt x="1635" y="7655"/>
                    <a:pt x="1066" y="7424"/>
                  </a:cubicBezTo>
                  <a:cubicBezTo>
                    <a:pt x="895" y="7354"/>
                    <a:pt x="725" y="7287"/>
                    <a:pt x="554" y="7217"/>
                  </a:cubicBezTo>
                  <a:cubicBezTo>
                    <a:pt x="315" y="7710"/>
                    <a:pt x="151" y="8229"/>
                    <a:pt x="66" y="8771"/>
                  </a:cubicBezTo>
                  <a:cubicBezTo>
                    <a:pt x="587" y="9130"/>
                    <a:pt x="1090" y="9513"/>
                    <a:pt x="1515" y="9984"/>
                  </a:cubicBezTo>
                  <a:cubicBezTo>
                    <a:pt x="1561" y="10037"/>
                    <a:pt x="1540" y="10144"/>
                    <a:pt x="1460" y="10144"/>
                  </a:cubicBezTo>
                  <a:cubicBezTo>
                    <a:pt x="1457" y="10144"/>
                    <a:pt x="1453" y="10144"/>
                    <a:pt x="1450" y="10144"/>
                  </a:cubicBezTo>
                  <a:cubicBezTo>
                    <a:pt x="951" y="10089"/>
                    <a:pt x="471" y="9961"/>
                    <a:pt x="1" y="9801"/>
                  </a:cubicBezTo>
                  <a:lnTo>
                    <a:pt x="1" y="9801"/>
                  </a:lnTo>
                  <a:cubicBezTo>
                    <a:pt x="20" y="10399"/>
                    <a:pt x="136" y="11025"/>
                    <a:pt x="356" y="11675"/>
                  </a:cubicBezTo>
                  <a:cubicBezTo>
                    <a:pt x="659" y="11609"/>
                    <a:pt x="963" y="11543"/>
                    <a:pt x="1266" y="11474"/>
                  </a:cubicBezTo>
                  <a:cubicBezTo>
                    <a:pt x="1276" y="11472"/>
                    <a:pt x="1285" y="11471"/>
                    <a:pt x="1294" y="11471"/>
                  </a:cubicBezTo>
                  <a:cubicBezTo>
                    <a:pt x="1402" y="11471"/>
                    <a:pt x="1433" y="11633"/>
                    <a:pt x="1318" y="11672"/>
                  </a:cubicBezTo>
                  <a:cubicBezTo>
                    <a:pt x="1034" y="11771"/>
                    <a:pt x="750" y="11876"/>
                    <a:pt x="466" y="11981"/>
                  </a:cubicBezTo>
                  <a:cubicBezTo>
                    <a:pt x="579" y="12276"/>
                    <a:pt x="711" y="12576"/>
                    <a:pt x="868" y="12882"/>
                  </a:cubicBezTo>
                  <a:cubicBezTo>
                    <a:pt x="2147" y="15366"/>
                    <a:pt x="3480" y="16349"/>
                    <a:pt x="4905" y="16349"/>
                  </a:cubicBezTo>
                  <a:cubicBezTo>
                    <a:pt x="4931" y="16349"/>
                    <a:pt x="4957" y="16349"/>
                    <a:pt x="4983" y="16348"/>
                  </a:cubicBezTo>
                  <a:cubicBezTo>
                    <a:pt x="4757" y="15670"/>
                    <a:pt x="4495" y="14990"/>
                    <a:pt x="4530" y="14280"/>
                  </a:cubicBezTo>
                  <a:cubicBezTo>
                    <a:pt x="4531" y="14256"/>
                    <a:pt x="4551" y="14234"/>
                    <a:pt x="4574" y="14234"/>
                  </a:cubicBezTo>
                  <a:cubicBezTo>
                    <a:pt x="4579" y="14234"/>
                    <a:pt x="4583" y="14234"/>
                    <a:pt x="4587" y="14236"/>
                  </a:cubicBezTo>
                  <a:cubicBezTo>
                    <a:pt x="4897" y="14340"/>
                    <a:pt x="5142" y="14573"/>
                    <a:pt x="5354" y="14812"/>
                  </a:cubicBezTo>
                  <a:lnTo>
                    <a:pt x="5355" y="14812"/>
                  </a:lnTo>
                  <a:cubicBezTo>
                    <a:pt x="5601" y="15093"/>
                    <a:pt x="5814" y="15400"/>
                    <a:pt x="6034" y="15700"/>
                  </a:cubicBezTo>
                  <a:cubicBezTo>
                    <a:pt x="6125" y="15822"/>
                    <a:pt x="6220" y="15941"/>
                    <a:pt x="6317" y="16058"/>
                  </a:cubicBezTo>
                  <a:cubicBezTo>
                    <a:pt x="6504" y="15986"/>
                    <a:pt x="6691" y="15900"/>
                    <a:pt x="6880" y="15803"/>
                  </a:cubicBezTo>
                  <a:cubicBezTo>
                    <a:pt x="6744" y="15406"/>
                    <a:pt x="6666" y="14989"/>
                    <a:pt x="6742" y="14572"/>
                  </a:cubicBezTo>
                  <a:cubicBezTo>
                    <a:pt x="6746" y="14551"/>
                    <a:pt x="6768" y="14536"/>
                    <a:pt x="6789" y="14536"/>
                  </a:cubicBezTo>
                  <a:cubicBezTo>
                    <a:pt x="6793" y="14536"/>
                    <a:pt x="6797" y="14536"/>
                    <a:pt x="6801" y="14538"/>
                  </a:cubicBezTo>
                  <a:cubicBezTo>
                    <a:pt x="7212" y="14672"/>
                    <a:pt x="7556" y="14917"/>
                    <a:pt x="7876" y="15200"/>
                  </a:cubicBezTo>
                  <a:cubicBezTo>
                    <a:pt x="8700" y="14631"/>
                    <a:pt x="9557" y="13885"/>
                    <a:pt x="10452" y="13036"/>
                  </a:cubicBezTo>
                  <a:cubicBezTo>
                    <a:pt x="10014" y="12535"/>
                    <a:pt x="9606" y="12012"/>
                    <a:pt x="9278" y="11427"/>
                  </a:cubicBezTo>
                  <a:cubicBezTo>
                    <a:pt x="9251" y="11380"/>
                    <a:pt x="9290" y="11338"/>
                    <a:pt x="9333" y="11338"/>
                  </a:cubicBezTo>
                  <a:cubicBezTo>
                    <a:pt x="9342" y="11338"/>
                    <a:pt x="9352" y="11340"/>
                    <a:pt x="9360" y="11344"/>
                  </a:cubicBezTo>
                  <a:cubicBezTo>
                    <a:pt x="9799" y="11523"/>
                    <a:pt x="10205" y="11768"/>
                    <a:pt x="10591" y="12042"/>
                  </a:cubicBezTo>
                  <a:cubicBezTo>
                    <a:pt x="10759" y="12162"/>
                    <a:pt x="10925" y="12289"/>
                    <a:pt x="11090" y="12420"/>
                  </a:cubicBezTo>
                  <a:cubicBezTo>
                    <a:pt x="11428" y="12089"/>
                    <a:pt x="11771" y="11747"/>
                    <a:pt x="12121" y="11397"/>
                  </a:cubicBezTo>
                  <a:cubicBezTo>
                    <a:pt x="11638" y="10792"/>
                    <a:pt x="11171" y="10172"/>
                    <a:pt x="10870" y="9455"/>
                  </a:cubicBezTo>
                  <a:cubicBezTo>
                    <a:pt x="10848" y="9403"/>
                    <a:pt x="10880" y="9352"/>
                    <a:pt x="10929" y="9352"/>
                  </a:cubicBezTo>
                  <a:cubicBezTo>
                    <a:pt x="10940" y="9352"/>
                    <a:pt x="10951" y="9354"/>
                    <a:pt x="10963" y="9360"/>
                  </a:cubicBezTo>
                  <a:cubicBezTo>
                    <a:pt x="11340" y="9531"/>
                    <a:pt x="11677" y="9774"/>
                    <a:pt x="11987" y="10046"/>
                  </a:cubicBezTo>
                  <a:cubicBezTo>
                    <a:pt x="12250" y="10278"/>
                    <a:pt x="12492" y="10530"/>
                    <a:pt x="12728" y="10788"/>
                  </a:cubicBezTo>
                  <a:cubicBezTo>
                    <a:pt x="12955" y="10560"/>
                    <a:pt x="13186" y="10329"/>
                    <a:pt x="13417" y="10097"/>
                  </a:cubicBezTo>
                  <a:cubicBezTo>
                    <a:pt x="13187" y="9653"/>
                    <a:pt x="13025" y="9176"/>
                    <a:pt x="13066" y="8682"/>
                  </a:cubicBezTo>
                  <a:cubicBezTo>
                    <a:pt x="13070" y="8640"/>
                    <a:pt x="13101" y="8610"/>
                    <a:pt x="13139" y="8610"/>
                  </a:cubicBezTo>
                  <a:cubicBezTo>
                    <a:pt x="13150" y="8610"/>
                    <a:pt x="13162" y="8612"/>
                    <a:pt x="13173" y="8618"/>
                  </a:cubicBezTo>
                  <a:cubicBezTo>
                    <a:pt x="13540" y="8819"/>
                    <a:pt x="13870" y="9067"/>
                    <a:pt x="14183" y="9338"/>
                  </a:cubicBezTo>
                  <a:cubicBezTo>
                    <a:pt x="14587" y="8942"/>
                    <a:pt x="14999" y="8544"/>
                    <a:pt x="15418" y="8151"/>
                  </a:cubicBezTo>
                  <a:cubicBezTo>
                    <a:pt x="15267" y="7746"/>
                    <a:pt x="15190" y="7319"/>
                    <a:pt x="15274" y="6882"/>
                  </a:cubicBezTo>
                  <a:cubicBezTo>
                    <a:pt x="15280" y="6850"/>
                    <a:pt x="15315" y="6825"/>
                    <a:pt x="15348" y="6825"/>
                  </a:cubicBezTo>
                  <a:cubicBezTo>
                    <a:pt x="15360" y="6825"/>
                    <a:pt x="15371" y="6828"/>
                    <a:pt x="15381" y="6836"/>
                  </a:cubicBezTo>
                  <a:cubicBezTo>
                    <a:pt x="15585" y="6988"/>
                    <a:pt x="15748" y="7192"/>
                    <a:pt x="15906" y="7390"/>
                  </a:cubicBezTo>
                  <a:cubicBezTo>
                    <a:pt x="15954" y="7449"/>
                    <a:pt x="16000" y="7510"/>
                    <a:pt x="16047" y="7570"/>
                  </a:cubicBezTo>
                  <a:cubicBezTo>
                    <a:pt x="16824" y="6867"/>
                    <a:pt x="17627" y="6186"/>
                    <a:pt x="18458" y="5558"/>
                  </a:cubicBezTo>
                  <a:cubicBezTo>
                    <a:pt x="18431" y="5212"/>
                    <a:pt x="18416" y="4863"/>
                    <a:pt x="18467" y="4525"/>
                  </a:cubicBezTo>
                  <a:cubicBezTo>
                    <a:pt x="18471" y="4491"/>
                    <a:pt x="18505" y="4472"/>
                    <a:pt x="18538" y="4472"/>
                  </a:cubicBezTo>
                  <a:cubicBezTo>
                    <a:pt x="18557" y="4472"/>
                    <a:pt x="18575" y="4478"/>
                    <a:pt x="18588" y="4492"/>
                  </a:cubicBezTo>
                  <a:cubicBezTo>
                    <a:pt x="18764" y="4688"/>
                    <a:pt x="18904" y="4910"/>
                    <a:pt x="19024" y="5145"/>
                  </a:cubicBezTo>
                  <a:cubicBezTo>
                    <a:pt x="19665" y="4688"/>
                    <a:pt x="20321" y="4265"/>
                    <a:pt x="20996" y="3891"/>
                  </a:cubicBezTo>
                  <a:cubicBezTo>
                    <a:pt x="20966" y="3458"/>
                    <a:pt x="20962" y="3025"/>
                    <a:pt x="21026" y="2594"/>
                  </a:cubicBezTo>
                  <a:cubicBezTo>
                    <a:pt x="21032" y="2558"/>
                    <a:pt x="21062" y="2541"/>
                    <a:pt x="21094" y="2541"/>
                  </a:cubicBezTo>
                  <a:cubicBezTo>
                    <a:pt x="21113" y="2541"/>
                    <a:pt x="21132" y="2548"/>
                    <a:pt x="21146" y="2560"/>
                  </a:cubicBezTo>
                  <a:cubicBezTo>
                    <a:pt x="21375" y="2769"/>
                    <a:pt x="21530" y="3087"/>
                    <a:pt x="21696" y="3344"/>
                  </a:cubicBezTo>
                  <a:cubicBezTo>
                    <a:pt x="21714" y="3371"/>
                    <a:pt x="21743" y="3419"/>
                    <a:pt x="21781" y="3480"/>
                  </a:cubicBezTo>
                  <a:cubicBezTo>
                    <a:pt x="22250" y="3252"/>
                    <a:pt x="22726" y="3050"/>
                    <a:pt x="23210" y="2874"/>
                  </a:cubicBezTo>
                  <a:cubicBezTo>
                    <a:pt x="23210" y="2695"/>
                    <a:pt x="23217" y="2518"/>
                    <a:pt x="23247" y="2344"/>
                  </a:cubicBezTo>
                  <a:cubicBezTo>
                    <a:pt x="23253" y="2308"/>
                    <a:pt x="23279" y="2293"/>
                    <a:pt x="23308" y="2293"/>
                  </a:cubicBezTo>
                  <a:cubicBezTo>
                    <a:pt x="23334" y="2293"/>
                    <a:pt x="23361" y="2306"/>
                    <a:pt x="23377" y="2326"/>
                  </a:cubicBezTo>
                  <a:cubicBezTo>
                    <a:pt x="23472" y="2450"/>
                    <a:pt x="23548" y="2590"/>
                    <a:pt x="23621" y="2734"/>
                  </a:cubicBezTo>
                  <a:cubicBezTo>
                    <a:pt x="24041" y="2597"/>
                    <a:pt x="24468" y="2481"/>
                    <a:pt x="24901" y="2390"/>
                  </a:cubicBezTo>
                  <a:cubicBezTo>
                    <a:pt x="24903" y="2382"/>
                    <a:pt x="24903" y="2373"/>
                    <a:pt x="24906" y="2364"/>
                  </a:cubicBezTo>
                  <a:cubicBezTo>
                    <a:pt x="24914" y="2327"/>
                    <a:pt x="24943" y="2310"/>
                    <a:pt x="24972" y="2310"/>
                  </a:cubicBezTo>
                  <a:cubicBezTo>
                    <a:pt x="25002" y="2310"/>
                    <a:pt x="25034" y="2328"/>
                    <a:pt x="25047" y="2359"/>
                  </a:cubicBezTo>
                  <a:cubicBezTo>
                    <a:pt x="25414" y="2288"/>
                    <a:pt x="25785" y="2233"/>
                    <a:pt x="26161" y="2199"/>
                  </a:cubicBezTo>
                  <a:cubicBezTo>
                    <a:pt x="26516" y="2166"/>
                    <a:pt x="26631" y="1704"/>
                    <a:pt x="26334" y="1508"/>
                  </a:cubicBezTo>
                  <a:cubicBezTo>
                    <a:pt x="25773" y="1138"/>
                    <a:pt x="25049" y="836"/>
                    <a:pt x="24203" y="601"/>
                  </a:cubicBezTo>
                  <a:cubicBezTo>
                    <a:pt x="24150" y="832"/>
                    <a:pt x="24091" y="1062"/>
                    <a:pt x="24067" y="1295"/>
                  </a:cubicBezTo>
                  <a:cubicBezTo>
                    <a:pt x="24064" y="1325"/>
                    <a:pt x="24038" y="1349"/>
                    <a:pt x="24011" y="1349"/>
                  </a:cubicBezTo>
                  <a:cubicBezTo>
                    <a:pt x="23999" y="1349"/>
                    <a:pt x="23987" y="1344"/>
                    <a:pt x="23976" y="1334"/>
                  </a:cubicBezTo>
                  <a:cubicBezTo>
                    <a:pt x="23708" y="1061"/>
                    <a:pt x="23517" y="733"/>
                    <a:pt x="23341" y="396"/>
                  </a:cubicBezTo>
                  <a:cubicBezTo>
                    <a:pt x="23043" y="334"/>
                    <a:pt x="22733" y="279"/>
                    <a:pt x="22412" y="232"/>
                  </a:cubicBezTo>
                  <a:cubicBezTo>
                    <a:pt x="22412" y="236"/>
                    <a:pt x="22410" y="242"/>
                    <a:pt x="22409" y="246"/>
                  </a:cubicBezTo>
                  <a:cubicBezTo>
                    <a:pt x="22327" y="578"/>
                    <a:pt x="22250" y="919"/>
                    <a:pt x="22084" y="1221"/>
                  </a:cubicBezTo>
                  <a:cubicBezTo>
                    <a:pt x="22072" y="1244"/>
                    <a:pt x="22051" y="1254"/>
                    <a:pt x="22030" y="1254"/>
                  </a:cubicBezTo>
                  <a:cubicBezTo>
                    <a:pt x="22012" y="1254"/>
                    <a:pt x="21994" y="1248"/>
                    <a:pt x="21979" y="1236"/>
                  </a:cubicBezTo>
                  <a:cubicBezTo>
                    <a:pt x="21594" y="933"/>
                    <a:pt x="21348" y="512"/>
                    <a:pt x="21115" y="82"/>
                  </a:cubicBezTo>
                  <a:cubicBezTo>
                    <a:pt x="20632" y="42"/>
                    <a:pt x="20132" y="14"/>
                    <a:pt x="19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026300" y="3192775"/>
              <a:ext cx="221225" cy="564100"/>
            </a:xfrm>
            <a:custGeom>
              <a:rect b="b" l="l" r="r" t="t"/>
              <a:pathLst>
                <a:path extrusionOk="0" h="22564" w="8849">
                  <a:moveTo>
                    <a:pt x="365" y="1"/>
                  </a:moveTo>
                  <a:cubicBezTo>
                    <a:pt x="174" y="1"/>
                    <a:pt x="1" y="182"/>
                    <a:pt x="56" y="401"/>
                  </a:cubicBezTo>
                  <a:cubicBezTo>
                    <a:pt x="236" y="1127"/>
                    <a:pt x="359" y="1953"/>
                    <a:pt x="442" y="2847"/>
                  </a:cubicBezTo>
                  <a:cubicBezTo>
                    <a:pt x="659" y="2960"/>
                    <a:pt x="877" y="3070"/>
                    <a:pt x="1096" y="3177"/>
                  </a:cubicBezTo>
                  <a:cubicBezTo>
                    <a:pt x="1134" y="3195"/>
                    <a:pt x="1125" y="3243"/>
                    <a:pt x="1097" y="3264"/>
                  </a:cubicBezTo>
                  <a:cubicBezTo>
                    <a:pt x="916" y="3400"/>
                    <a:pt x="710" y="3497"/>
                    <a:pt x="501" y="3586"/>
                  </a:cubicBezTo>
                  <a:cubicBezTo>
                    <a:pt x="527" y="3987"/>
                    <a:pt x="548" y="4399"/>
                    <a:pt x="563" y="4820"/>
                  </a:cubicBezTo>
                  <a:cubicBezTo>
                    <a:pt x="924" y="4916"/>
                    <a:pt x="1291" y="4986"/>
                    <a:pt x="1646" y="5105"/>
                  </a:cubicBezTo>
                  <a:cubicBezTo>
                    <a:pt x="1687" y="5119"/>
                    <a:pt x="1695" y="5171"/>
                    <a:pt x="1658" y="5195"/>
                  </a:cubicBezTo>
                  <a:cubicBezTo>
                    <a:pt x="1324" y="5407"/>
                    <a:pt x="956" y="5540"/>
                    <a:pt x="585" y="5666"/>
                  </a:cubicBezTo>
                  <a:cubicBezTo>
                    <a:pt x="591" y="6018"/>
                    <a:pt x="595" y="6373"/>
                    <a:pt x="597" y="6733"/>
                  </a:cubicBezTo>
                  <a:cubicBezTo>
                    <a:pt x="1186" y="6926"/>
                    <a:pt x="1825" y="7022"/>
                    <a:pt x="2402" y="7200"/>
                  </a:cubicBezTo>
                  <a:cubicBezTo>
                    <a:pt x="2444" y="7213"/>
                    <a:pt x="2462" y="7280"/>
                    <a:pt x="2415" y="7301"/>
                  </a:cubicBezTo>
                  <a:cubicBezTo>
                    <a:pt x="1841" y="7564"/>
                    <a:pt x="1211" y="7671"/>
                    <a:pt x="594" y="7794"/>
                  </a:cubicBezTo>
                  <a:cubicBezTo>
                    <a:pt x="590" y="8292"/>
                    <a:pt x="584" y="8795"/>
                    <a:pt x="576" y="9299"/>
                  </a:cubicBezTo>
                  <a:cubicBezTo>
                    <a:pt x="1086" y="9366"/>
                    <a:pt x="1605" y="9420"/>
                    <a:pt x="2079" y="9612"/>
                  </a:cubicBezTo>
                  <a:cubicBezTo>
                    <a:pt x="2121" y="9629"/>
                    <a:pt x="2115" y="9692"/>
                    <a:pt x="2079" y="9712"/>
                  </a:cubicBezTo>
                  <a:cubicBezTo>
                    <a:pt x="1603" y="9983"/>
                    <a:pt x="1088" y="10170"/>
                    <a:pt x="560" y="10315"/>
                  </a:cubicBezTo>
                  <a:cubicBezTo>
                    <a:pt x="545" y="11204"/>
                    <a:pt x="532" y="12090"/>
                    <a:pt x="527" y="12956"/>
                  </a:cubicBezTo>
                  <a:cubicBezTo>
                    <a:pt x="1478" y="13198"/>
                    <a:pt x="2465" y="13312"/>
                    <a:pt x="3443" y="13312"/>
                  </a:cubicBezTo>
                  <a:cubicBezTo>
                    <a:pt x="3496" y="13312"/>
                    <a:pt x="3549" y="13311"/>
                    <a:pt x="3601" y="13311"/>
                  </a:cubicBezTo>
                  <a:cubicBezTo>
                    <a:pt x="3602" y="13311"/>
                    <a:pt x="3602" y="13311"/>
                    <a:pt x="3602" y="13311"/>
                  </a:cubicBezTo>
                  <a:cubicBezTo>
                    <a:pt x="3663" y="13311"/>
                    <a:pt x="3679" y="13391"/>
                    <a:pt x="3631" y="13422"/>
                  </a:cubicBezTo>
                  <a:cubicBezTo>
                    <a:pt x="3225" y="13687"/>
                    <a:pt x="2785" y="13895"/>
                    <a:pt x="2338" y="14081"/>
                  </a:cubicBezTo>
                  <a:cubicBezTo>
                    <a:pt x="1916" y="14256"/>
                    <a:pt x="1479" y="14437"/>
                    <a:pt x="1035" y="14548"/>
                  </a:cubicBezTo>
                  <a:cubicBezTo>
                    <a:pt x="870" y="14590"/>
                    <a:pt x="702" y="14622"/>
                    <a:pt x="534" y="14652"/>
                  </a:cubicBezTo>
                  <a:cubicBezTo>
                    <a:pt x="540" y="15052"/>
                    <a:pt x="551" y="15443"/>
                    <a:pt x="566" y="15826"/>
                  </a:cubicBezTo>
                  <a:cubicBezTo>
                    <a:pt x="772" y="15862"/>
                    <a:pt x="975" y="15900"/>
                    <a:pt x="1166" y="15957"/>
                  </a:cubicBezTo>
                  <a:cubicBezTo>
                    <a:pt x="1229" y="15975"/>
                    <a:pt x="1231" y="16049"/>
                    <a:pt x="1184" y="16085"/>
                  </a:cubicBezTo>
                  <a:cubicBezTo>
                    <a:pt x="1006" y="16219"/>
                    <a:pt x="803" y="16316"/>
                    <a:pt x="591" y="16395"/>
                  </a:cubicBezTo>
                  <a:cubicBezTo>
                    <a:pt x="631" y="17123"/>
                    <a:pt x="691" y="17809"/>
                    <a:pt x="780" y="18444"/>
                  </a:cubicBezTo>
                  <a:cubicBezTo>
                    <a:pt x="1359" y="18522"/>
                    <a:pt x="1946" y="18555"/>
                    <a:pt x="2530" y="18555"/>
                  </a:cubicBezTo>
                  <a:cubicBezTo>
                    <a:pt x="2654" y="18555"/>
                    <a:pt x="2777" y="18553"/>
                    <a:pt x="2901" y="18551"/>
                  </a:cubicBezTo>
                  <a:cubicBezTo>
                    <a:pt x="2902" y="18551"/>
                    <a:pt x="2902" y="18551"/>
                    <a:pt x="2903" y="18551"/>
                  </a:cubicBezTo>
                  <a:cubicBezTo>
                    <a:pt x="2969" y="18551"/>
                    <a:pt x="2999" y="18634"/>
                    <a:pt x="2955" y="18680"/>
                  </a:cubicBezTo>
                  <a:cubicBezTo>
                    <a:pt x="2438" y="19222"/>
                    <a:pt x="1736" y="19532"/>
                    <a:pt x="1062" y="19832"/>
                  </a:cubicBezTo>
                  <a:lnTo>
                    <a:pt x="1048" y="19838"/>
                  </a:lnTo>
                  <a:cubicBezTo>
                    <a:pt x="1144" y="20212"/>
                    <a:pt x="1258" y="20553"/>
                    <a:pt x="1390" y="20860"/>
                  </a:cubicBezTo>
                  <a:cubicBezTo>
                    <a:pt x="1835" y="20765"/>
                    <a:pt x="2275" y="20650"/>
                    <a:pt x="2701" y="20580"/>
                  </a:cubicBezTo>
                  <a:cubicBezTo>
                    <a:pt x="2705" y="20579"/>
                    <a:pt x="2710" y="20578"/>
                    <a:pt x="2715" y="20578"/>
                  </a:cubicBezTo>
                  <a:cubicBezTo>
                    <a:pt x="2775" y="20578"/>
                    <a:pt x="2833" y="20640"/>
                    <a:pt x="2795" y="20701"/>
                  </a:cubicBezTo>
                  <a:cubicBezTo>
                    <a:pt x="2549" y="21093"/>
                    <a:pt x="2260" y="21451"/>
                    <a:pt x="1940" y="21781"/>
                  </a:cubicBezTo>
                  <a:cubicBezTo>
                    <a:pt x="2361" y="22282"/>
                    <a:pt x="2903" y="22563"/>
                    <a:pt x="3598" y="22563"/>
                  </a:cubicBezTo>
                  <a:cubicBezTo>
                    <a:pt x="3962" y="22563"/>
                    <a:pt x="4367" y="22487"/>
                    <a:pt x="4819" y="22325"/>
                  </a:cubicBezTo>
                  <a:cubicBezTo>
                    <a:pt x="6063" y="21880"/>
                    <a:pt x="7005" y="21092"/>
                    <a:pt x="7663" y="20062"/>
                  </a:cubicBezTo>
                  <a:cubicBezTo>
                    <a:pt x="7254" y="19903"/>
                    <a:pt x="6867" y="19693"/>
                    <a:pt x="6540" y="19405"/>
                  </a:cubicBezTo>
                  <a:lnTo>
                    <a:pt x="6540" y="19406"/>
                  </a:lnTo>
                  <a:cubicBezTo>
                    <a:pt x="6488" y="19359"/>
                    <a:pt x="6512" y="19286"/>
                    <a:pt x="6560" y="19250"/>
                  </a:cubicBezTo>
                  <a:cubicBezTo>
                    <a:pt x="6853" y="19034"/>
                    <a:pt x="7238" y="18981"/>
                    <a:pt x="7590" y="18938"/>
                  </a:cubicBezTo>
                  <a:cubicBezTo>
                    <a:pt x="7815" y="18911"/>
                    <a:pt x="8041" y="18891"/>
                    <a:pt x="8266" y="18862"/>
                  </a:cubicBezTo>
                  <a:cubicBezTo>
                    <a:pt x="8415" y="18471"/>
                    <a:pt x="8536" y="18059"/>
                    <a:pt x="8628" y="17626"/>
                  </a:cubicBezTo>
                  <a:cubicBezTo>
                    <a:pt x="8196" y="17523"/>
                    <a:pt x="7786" y="17338"/>
                    <a:pt x="7525" y="16965"/>
                  </a:cubicBezTo>
                  <a:cubicBezTo>
                    <a:pt x="7498" y="16925"/>
                    <a:pt x="7520" y="16870"/>
                    <a:pt x="7558" y="16846"/>
                  </a:cubicBezTo>
                  <a:cubicBezTo>
                    <a:pt x="7953" y="16584"/>
                    <a:pt x="8385" y="16391"/>
                    <a:pt x="8821" y="16205"/>
                  </a:cubicBezTo>
                  <a:cubicBezTo>
                    <a:pt x="8841" y="15894"/>
                    <a:pt x="8849" y="15577"/>
                    <a:pt x="8844" y="15253"/>
                  </a:cubicBezTo>
                  <a:cubicBezTo>
                    <a:pt x="8651" y="15245"/>
                    <a:pt x="8458" y="15226"/>
                    <a:pt x="8266" y="15190"/>
                  </a:cubicBezTo>
                  <a:cubicBezTo>
                    <a:pt x="8222" y="15182"/>
                    <a:pt x="8195" y="15129"/>
                    <a:pt x="8206" y="15088"/>
                  </a:cubicBezTo>
                  <a:cubicBezTo>
                    <a:pt x="8313" y="14699"/>
                    <a:pt x="8523" y="14346"/>
                    <a:pt x="8770" y="14022"/>
                  </a:cubicBezTo>
                  <a:cubicBezTo>
                    <a:pt x="8724" y="13576"/>
                    <a:pt x="8656" y="13124"/>
                    <a:pt x="8567" y="12665"/>
                  </a:cubicBezTo>
                  <a:cubicBezTo>
                    <a:pt x="8325" y="12706"/>
                    <a:pt x="8076" y="12735"/>
                    <a:pt x="7830" y="12735"/>
                  </a:cubicBezTo>
                  <a:cubicBezTo>
                    <a:pt x="7561" y="12735"/>
                    <a:pt x="7295" y="12700"/>
                    <a:pt x="7043" y="12608"/>
                  </a:cubicBezTo>
                  <a:cubicBezTo>
                    <a:pt x="7005" y="12593"/>
                    <a:pt x="6968" y="12551"/>
                    <a:pt x="6984" y="12507"/>
                  </a:cubicBezTo>
                  <a:cubicBezTo>
                    <a:pt x="7221" y="11858"/>
                    <a:pt x="7650" y="11335"/>
                    <a:pt x="8108" y="10831"/>
                  </a:cubicBezTo>
                  <a:cubicBezTo>
                    <a:pt x="8004" y="10490"/>
                    <a:pt x="7889" y="10148"/>
                    <a:pt x="7764" y="9805"/>
                  </a:cubicBezTo>
                  <a:cubicBezTo>
                    <a:pt x="7302" y="9948"/>
                    <a:pt x="6830" y="10044"/>
                    <a:pt x="6343" y="10044"/>
                  </a:cubicBezTo>
                  <a:cubicBezTo>
                    <a:pt x="6304" y="10044"/>
                    <a:pt x="6264" y="10043"/>
                    <a:pt x="6225" y="10042"/>
                  </a:cubicBezTo>
                  <a:cubicBezTo>
                    <a:pt x="6165" y="10040"/>
                    <a:pt x="6136" y="9991"/>
                    <a:pt x="6144" y="9937"/>
                  </a:cubicBezTo>
                  <a:cubicBezTo>
                    <a:pt x="6175" y="9711"/>
                    <a:pt x="6281" y="9488"/>
                    <a:pt x="6374" y="9282"/>
                  </a:cubicBezTo>
                  <a:cubicBezTo>
                    <a:pt x="6518" y="8962"/>
                    <a:pt x="6677" y="8648"/>
                    <a:pt x="6835" y="8334"/>
                  </a:cubicBezTo>
                  <a:cubicBezTo>
                    <a:pt x="6890" y="8223"/>
                    <a:pt x="6947" y="8112"/>
                    <a:pt x="7002" y="8001"/>
                  </a:cubicBezTo>
                  <a:cubicBezTo>
                    <a:pt x="6637" y="7234"/>
                    <a:pt x="6216" y="6475"/>
                    <a:pt x="5748" y="5733"/>
                  </a:cubicBezTo>
                  <a:cubicBezTo>
                    <a:pt x="5423" y="5859"/>
                    <a:pt x="5081" y="5963"/>
                    <a:pt x="4744" y="5963"/>
                  </a:cubicBezTo>
                  <a:cubicBezTo>
                    <a:pt x="4548" y="5963"/>
                    <a:pt x="4354" y="5928"/>
                    <a:pt x="4166" y="5842"/>
                  </a:cubicBezTo>
                  <a:cubicBezTo>
                    <a:pt x="4132" y="5827"/>
                    <a:pt x="4119" y="5782"/>
                    <a:pt x="4126" y="5749"/>
                  </a:cubicBezTo>
                  <a:cubicBezTo>
                    <a:pt x="4243" y="5246"/>
                    <a:pt x="4544" y="4828"/>
                    <a:pt x="4844" y="4412"/>
                  </a:cubicBezTo>
                  <a:cubicBezTo>
                    <a:pt x="4747" y="4280"/>
                    <a:pt x="4648" y="4150"/>
                    <a:pt x="4548" y="4020"/>
                  </a:cubicBezTo>
                  <a:cubicBezTo>
                    <a:pt x="4490" y="4031"/>
                    <a:pt x="4433" y="4044"/>
                    <a:pt x="4375" y="4052"/>
                  </a:cubicBezTo>
                  <a:cubicBezTo>
                    <a:pt x="4232" y="4072"/>
                    <a:pt x="4073" y="4094"/>
                    <a:pt x="3915" y="4094"/>
                  </a:cubicBezTo>
                  <a:cubicBezTo>
                    <a:pt x="3749" y="4094"/>
                    <a:pt x="3584" y="4070"/>
                    <a:pt x="3445" y="3995"/>
                  </a:cubicBezTo>
                  <a:cubicBezTo>
                    <a:pt x="3229" y="3877"/>
                    <a:pt x="3208" y="3690"/>
                    <a:pt x="3342" y="3503"/>
                  </a:cubicBezTo>
                  <a:cubicBezTo>
                    <a:pt x="3460" y="3340"/>
                    <a:pt x="3608" y="3197"/>
                    <a:pt x="3761" y="3062"/>
                  </a:cubicBezTo>
                  <a:cubicBezTo>
                    <a:pt x="2812" y="1969"/>
                    <a:pt x="1740" y="955"/>
                    <a:pt x="552" y="65"/>
                  </a:cubicBezTo>
                  <a:cubicBezTo>
                    <a:pt x="493" y="21"/>
                    <a:pt x="428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27425" y="3098150"/>
              <a:ext cx="579950" cy="240250"/>
            </a:xfrm>
            <a:custGeom>
              <a:rect b="b" l="l" r="r" t="t"/>
              <a:pathLst>
                <a:path extrusionOk="0" h="9610" w="23198">
                  <a:moveTo>
                    <a:pt x="11569" y="1"/>
                  </a:moveTo>
                  <a:cubicBezTo>
                    <a:pt x="11483" y="93"/>
                    <a:pt x="11394" y="183"/>
                    <a:pt x="11300" y="265"/>
                  </a:cubicBezTo>
                  <a:cubicBezTo>
                    <a:pt x="11019" y="512"/>
                    <a:pt x="10667" y="716"/>
                    <a:pt x="10301" y="716"/>
                  </a:cubicBezTo>
                  <a:cubicBezTo>
                    <a:pt x="10169" y="716"/>
                    <a:pt x="10035" y="690"/>
                    <a:pt x="9902" y="629"/>
                  </a:cubicBezTo>
                  <a:cubicBezTo>
                    <a:pt x="9652" y="514"/>
                    <a:pt x="9462" y="314"/>
                    <a:pt x="9311" y="81"/>
                  </a:cubicBezTo>
                  <a:cubicBezTo>
                    <a:pt x="8776" y="131"/>
                    <a:pt x="8239" y="206"/>
                    <a:pt x="7702" y="303"/>
                  </a:cubicBezTo>
                  <a:cubicBezTo>
                    <a:pt x="7625" y="437"/>
                    <a:pt x="7533" y="558"/>
                    <a:pt x="7417" y="652"/>
                  </a:cubicBezTo>
                  <a:cubicBezTo>
                    <a:pt x="7287" y="758"/>
                    <a:pt x="7146" y="801"/>
                    <a:pt x="7003" y="801"/>
                  </a:cubicBezTo>
                  <a:cubicBezTo>
                    <a:pt x="6795" y="801"/>
                    <a:pt x="6582" y="710"/>
                    <a:pt x="6393" y="589"/>
                  </a:cubicBezTo>
                  <a:cubicBezTo>
                    <a:pt x="4246" y="1144"/>
                    <a:pt x="2143" y="2108"/>
                    <a:pt x="260" y="3571"/>
                  </a:cubicBezTo>
                  <a:cubicBezTo>
                    <a:pt x="0" y="3772"/>
                    <a:pt x="146" y="4182"/>
                    <a:pt x="464" y="4182"/>
                  </a:cubicBezTo>
                  <a:cubicBezTo>
                    <a:pt x="474" y="4182"/>
                    <a:pt x="483" y="4181"/>
                    <a:pt x="493" y="4181"/>
                  </a:cubicBezTo>
                  <a:cubicBezTo>
                    <a:pt x="812" y="4157"/>
                    <a:pt x="1133" y="4145"/>
                    <a:pt x="1456" y="4145"/>
                  </a:cubicBezTo>
                  <a:cubicBezTo>
                    <a:pt x="2126" y="4145"/>
                    <a:pt x="2804" y="4194"/>
                    <a:pt x="3486" y="4282"/>
                  </a:cubicBezTo>
                  <a:cubicBezTo>
                    <a:pt x="3607" y="4124"/>
                    <a:pt x="3759" y="4042"/>
                    <a:pt x="3918" y="4042"/>
                  </a:cubicBezTo>
                  <a:cubicBezTo>
                    <a:pt x="4038" y="4042"/>
                    <a:pt x="4162" y="4089"/>
                    <a:pt x="4279" y="4185"/>
                  </a:cubicBezTo>
                  <a:cubicBezTo>
                    <a:pt x="4369" y="4258"/>
                    <a:pt x="4435" y="4344"/>
                    <a:pt x="4489" y="4438"/>
                  </a:cubicBezTo>
                  <a:cubicBezTo>
                    <a:pt x="4922" y="4518"/>
                    <a:pt x="5355" y="4610"/>
                    <a:pt x="5788" y="4714"/>
                  </a:cubicBezTo>
                  <a:cubicBezTo>
                    <a:pt x="5986" y="4166"/>
                    <a:pt x="6209" y="3591"/>
                    <a:pt x="6643" y="3183"/>
                  </a:cubicBezTo>
                  <a:cubicBezTo>
                    <a:pt x="6797" y="3037"/>
                    <a:pt x="6977" y="2879"/>
                    <a:pt x="7160" y="2768"/>
                  </a:cubicBezTo>
                  <a:cubicBezTo>
                    <a:pt x="7215" y="2734"/>
                    <a:pt x="7273" y="2713"/>
                    <a:pt x="7331" y="2713"/>
                  </a:cubicBezTo>
                  <a:cubicBezTo>
                    <a:pt x="7384" y="2713"/>
                    <a:pt x="7437" y="2731"/>
                    <a:pt x="7485" y="2775"/>
                  </a:cubicBezTo>
                  <a:cubicBezTo>
                    <a:pt x="7618" y="2897"/>
                    <a:pt x="7706" y="3117"/>
                    <a:pt x="7760" y="3285"/>
                  </a:cubicBezTo>
                  <a:cubicBezTo>
                    <a:pt x="7842" y="3548"/>
                    <a:pt x="7853" y="3833"/>
                    <a:pt x="7843" y="4107"/>
                  </a:cubicBezTo>
                  <a:cubicBezTo>
                    <a:pt x="7830" y="4484"/>
                    <a:pt x="7754" y="4868"/>
                    <a:pt x="7722" y="5250"/>
                  </a:cubicBezTo>
                  <a:cubicBezTo>
                    <a:pt x="8437" y="5473"/>
                    <a:pt x="9147" y="5718"/>
                    <a:pt x="9846" y="5975"/>
                  </a:cubicBezTo>
                  <a:cubicBezTo>
                    <a:pt x="9954" y="5790"/>
                    <a:pt x="10064" y="5606"/>
                    <a:pt x="10175" y="5422"/>
                  </a:cubicBezTo>
                  <a:cubicBezTo>
                    <a:pt x="10473" y="4931"/>
                    <a:pt x="10813" y="4383"/>
                    <a:pt x="11338" y="4108"/>
                  </a:cubicBezTo>
                  <a:cubicBezTo>
                    <a:pt x="11354" y="4100"/>
                    <a:pt x="11371" y="4096"/>
                    <a:pt x="11387" y="4096"/>
                  </a:cubicBezTo>
                  <a:cubicBezTo>
                    <a:pt x="11410" y="4096"/>
                    <a:pt x="11433" y="4105"/>
                    <a:pt x="11453" y="4122"/>
                  </a:cubicBezTo>
                  <a:cubicBezTo>
                    <a:pt x="11722" y="4355"/>
                    <a:pt x="11842" y="4689"/>
                    <a:pt x="11872" y="5036"/>
                  </a:cubicBezTo>
                  <a:cubicBezTo>
                    <a:pt x="11919" y="5576"/>
                    <a:pt x="11793" y="6128"/>
                    <a:pt x="11630" y="6659"/>
                  </a:cubicBezTo>
                  <a:cubicBezTo>
                    <a:pt x="12046" y="6825"/>
                    <a:pt x="12457" y="6990"/>
                    <a:pt x="12862" y="7155"/>
                  </a:cubicBezTo>
                  <a:cubicBezTo>
                    <a:pt x="12880" y="7127"/>
                    <a:pt x="12899" y="7098"/>
                    <a:pt x="12918" y="7071"/>
                  </a:cubicBezTo>
                  <a:cubicBezTo>
                    <a:pt x="13264" y="6567"/>
                    <a:pt x="13697" y="6015"/>
                    <a:pt x="14332" y="5894"/>
                  </a:cubicBezTo>
                  <a:cubicBezTo>
                    <a:pt x="14339" y="5893"/>
                    <a:pt x="14346" y="5892"/>
                    <a:pt x="14353" y="5892"/>
                  </a:cubicBezTo>
                  <a:cubicBezTo>
                    <a:pt x="14394" y="5892"/>
                    <a:pt x="14426" y="5917"/>
                    <a:pt x="14441" y="5957"/>
                  </a:cubicBezTo>
                  <a:cubicBezTo>
                    <a:pt x="14571" y="6294"/>
                    <a:pt x="14581" y="6668"/>
                    <a:pt x="14565" y="7026"/>
                  </a:cubicBezTo>
                  <a:cubicBezTo>
                    <a:pt x="14553" y="7292"/>
                    <a:pt x="14523" y="7557"/>
                    <a:pt x="14488" y="7821"/>
                  </a:cubicBezTo>
                  <a:cubicBezTo>
                    <a:pt x="14957" y="8012"/>
                    <a:pt x="15412" y="8196"/>
                    <a:pt x="15856" y="8368"/>
                  </a:cubicBezTo>
                  <a:cubicBezTo>
                    <a:pt x="16091" y="7938"/>
                    <a:pt x="16340" y="7508"/>
                    <a:pt x="16660" y="7141"/>
                  </a:cubicBezTo>
                  <a:cubicBezTo>
                    <a:pt x="16827" y="6949"/>
                    <a:pt x="17106" y="6704"/>
                    <a:pt x="17380" y="6704"/>
                  </a:cubicBezTo>
                  <a:cubicBezTo>
                    <a:pt x="17475" y="6704"/>
                    <a:pt x="17568" y="6733"/>
                    <a:pt x="17656" y="6803"/>
                  </a:cubicBezTo>
                  <a:cubicBezTo>
                    <a:pt x="17960" y="7046"/>
                    <a:pt x="17888" y="7580"/>
                    <a:pt x="17848" y="7913"/>
                  </a:cubicBezTo>
                  <a:cubicBezTo>
                    <a:pt x="17802" y="8287"/>
                    <a:pt x="17729" y="8655"/>
                    <a:pt x="17653" y="9024"/>
                  </a:cubicBezTo>
                  <a:cubicBezTo>
                    <a:pt x="18363" y="9258"/>
                    <a:pt x="19021" y="9437"/>
                    <a:pt x="19617" y="9538"/>
                  </a:cubicBezTo>
                  <a:cubicBezTo>
                    <a:pt x="19712" y="9410"/>
                    <a:pt x="19811" y="9282"/>
                    <a:pt x="19913" y="9162"/>
                  </a:cubicBezTo>
                  <a:cubicBezTo>
                    <a:pt x="20046" y="9005"/>
                    <a:pt x="20194" y="8836"/>
                    <a:pt x="20380" y="8741"/>
                  </a:cubicBezTo>
                  <a:cubicBezTo>
                    <a:pt x="20451" y="8705"/>
                    <a:pt x="20533" y="8685"/>
                    <a:pt x="20614" y="8685"/>
                  </a:cubicBezTo>
                  <a:cubicBezTo>
                    <a:pt x="20767" y="8685"/>
                    <a:pt x="20916" y="8754"/>
                    <a:pt x="20982" y="8905"/>
                  </a:cubicBezTo>
                  <a:cubicBezTo>
                    <a:pt x="21076" y="9122"/>
                    <a:pt x="21036" y="9368"/>
                    <a:pt x="21017" y="9610"/>
                  </a:cubicBezTo>
                  <a:cubicBezTo>
                    <a:pt x="22059" y="9495"/>
                    <a:pt x="22763" y="8913"/>
                    <a:pt x="23012" y="7614"/>
                  </a:cubicBezTo>
                  <a:cubicBezTo>
                    <a:pt x="23198" y="6648"/>
                    <a:pt x="23011" y="5714"/>
                    <a:pt x="22531" y="4852"/>
                  </a:cubicBezTo>
                  <a:cubicBezTo>
                    <a:pt x="22386" y="4972"/>
                    <a:pt x="22236" y="5088"/>
                    <a:pt x="22075" y="5189"/>
                  </a:cubicBezTo>
                  <a:cubicBezTo>
                    <a:pt x="21874" y="5315"/>
                    <a:pt x="21583" y="5464"/>
                    <a:pt x="21321" y="5464"/>
                  </a:cubicBezTo>
                  <a:cubicBezTo>
                    <a:pt x="21167" y="5464"/>
                    <a:pt x="21023" y="5414"/>
                    <a:pt x="20912" y="5278"/>
                  </a:cubicBezTo>
                  <a:cubicBezTo>
                    <a:pt x="20660" y="4972"/>
                    <a:pt x="20793" y="4463"/>
                    <a:pt x="20884" y="4123"/>
                  </a:cubicBezTo>
                  <a:cubicBezTo>
                    <a:pt x="20967" y="3815"/>
                    <a:pt x="21073" y="3514"/>
                    <a:pt x="21182" y="3215"/>
                  </a:cubicBezTo>
                  <a:cubicBezTo>
                    <a:pt x="20829" y="2900"/>
                    <a:pt x="20433" y="2604"/>
                    <a:pt x="20000" y="2326"/>
                  </a:cubicBezTo>
                  <a:cubicBezTo>
                    <a:pt x="19993" y="2331"/>
                    <a:pt x="19986" y="2336"/>
                    <a:pt x="19980" y="2341"/>
                  </a:cubicBezTo>
                  <a:cubicBezTo>
                    <a:pt x="19429" y="2764"/>
                    <a:pt x="18859" y="3250"/>
                    <a:pt x="18200" y="3497"/>
                  </a:cubicBezTo>
                  <a:cubicBezTo>
                    <a:pt x="18068" y="3546"/>
                    <a:pt x="17923" y="3585"/>
                    <a:pt x="17780" y="3585"/>
                  </a:cubicBezTo>
                  <a:cubicBezTo>
                    <a:pt x="17688" y="3585"/>
                    <a:pt x="17598" y="3569"/>
                    <a:pt x="17513" y="3530"/>
                  </a:cubicBezTo>
                  <a:cubicBezTo>
                    <a:pt x="17322" y="3444"/>
                    <a:pt x="17250" y="3268"/>
                    <a:pt x="17223" y="3069"/>
                  </a:cubicBezTo>
                  <a:cubicBezTo>
                    <a:pt x="17182" y="2766"/>
                    <a:pt x="17222" y="2451"/>
                    <a:pt x="17264" y="2149"/>
                  </a:cubicBezTo>
                  <a:cubicBezTo>
                    <a:pt x="17313" y="1791"/>
                    <a:pt x="17384" y="1436"/>
                    <a:pt x="17457" y="1081"/>
                  </a:cubicBezTo>
                  <a:cubicBezTo>
                    <a:pt x="17042" y="928"/>
                    <a:pt x="16611" y="789"/>
                    <a:pt x="16166" y="666"/>
                  </a:cubicBezTo>
                  <a:cubicBezTo>
                    <a:pt x="15758" y="993"/>
                    <a:pt x="15308" y="1307"/>
                    <a:pt x="14803" y="1425"/>
                  </a:cubicBezTo>
                  <a:cubicBezTo>
                    <a:pt x="14701" y="1449"/>
                    <a:pt x="14598" y="1461"/>
                    <a:pt x="14497" y="1461"/>
                  </a:cubicBezTo>
                  <a:cubicBezTo>
                    <a:pt x="14095" y="1461"/>
                    <a:pt x="13719" y="1271"/>
                    <a:pt x="13533" y="881"/>
                  </a:cubicBezTo>
                  <a:cubicBezTo>
                    <a:pt x="13421" y="646"/>
                    <a:pt x="13363" y="386"/>
                    <a:pt x="13335" y="119"/>
                  </a:cubicBezTo>
                  <a:cubicBezTo>
                    <a:pt x="12758" y="53"/>
                    <a:pt x="12167" y="14"/>
                    <a:pt x="11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447250" y="2768900"/>
              <a:ext cx="603550" cy="426975"/>
            </a:xfrm>
            <a:custGeom>
              <a:rect b="b" l="l" r="r" t="t"/>
              <a:pathLst>
                <a:path extrusionOk="0" h="17079" w="24142">
                  <a:moveTo>
                    <a:pt x="7084" y="1"/>
                  </a:moveTo>
                  <a:cubicBezTo>
                    <a:pt x="7037" y="1"/>
                    <a:pt x="6991" y="1"/>
                    <a:pt x="6944" y="2"/>
                  </a:cubicBezTo>
                  <a:cubicBezTo>
                    <a:pt x="6923" y="27"/>
                    <a:pt x="6900" y="52"/>
                    <a:pt x="6878" y="78"/>
                  </a:cubicBezTo>
                  <a:cubicBezTo>
                    <a:pt x="6630" y="358"/>
                    <a:pt x="6370" y="635"/>
                    <a:pt x="6073" y="865"/>
                  </a:cubicBezTo>
                  <a:cubicBezTo>
                    <a:pt x="5841" y="1045"/>
                    <a:pt x="5574" y="1204"/>
                    <a:pt x="5276" y="1220"/>
                  </a:cubicBezTo>
                  <a:cubicBezTo>
                    <a:pt x="5275" y="1220"/>
                    <a:pt x="5274" y="1220"/>
                    <a:pt x="5274" y="1220"/>
                  </a:cubicBezTo>
                  <a:cubicBezTo>
                    <a:pt x="5244" y="1220"/>
                    <a:pt x="5224" y="1197"/>
                    <a:pt x="5214" y="1172"/>
                  </a:cubicBezTo>
                  <a:cubicBezTo>
                    <a:pt x="5092" y="878"/>
                    <a:pt x="5096" y="550"/>
                    <a:pt x="5152" y="233"/>
                  </a:cubicBezTo>
                  <a:lnTo>
                    <a:pt x="5152" y="233"/>
                  </a:lnTo>
                  <a:cubicBezTo>
                    <a:pt x="3750" y="593"/>
                    <a:pt x="2518" y="1383"/>
                    <a:pt x="1575" y="2701"/>
                  </a:cubicBezTo>
                  <a:cubicBezTo>
                    <a:pt x="0" y="4901"/>
                    <a:pt x="205" y="6376"/>
                    <a:pt x="1474" y="7461"/>
                  </a:cubicBezTo>
                  <a:cubicBezTo>
                    <a:pt x="1758" y="7079"/>
                    <a:pt x="2086" y="6729"/>
                    <a:pt x="2435" y="6414"/>
                  </a:cubicBezTo>
                  <a:cubicBezTo>
                    <a:pt x="2444" y="6406"/>
                    <a:pt x="2458" y="6401"/>
                    <a:pt x="2471" y="6401"/>
                  </a:cubicBezTo>
                  <a:cubicBezTo>
                    <a:pt x="2492" y="6401"/>
                    <a:pt x="2513" y="6412"/>
                    <a:pt x="2517" y="6437"/>
                  </a:cubicBezTo>
                  <a:cubicBezTo>
                    <a:pt x="2562" y="6698"/>
                    <a:pt x="2521" y="6974"/>
                    <a:pt x="2494" y="7234"/>
                  </a:cubicBezTo>
                  <a:cubicBezTo>
                    <a:pt x="2464" y="7522"/>
                    <a:pt x="2433" y="7811"/>
                    <a:pt x="2418" y="8102"/>
                  </a:cubicBezTo>
                  <a:cubicBezTo>
                    <a:pt x="2824" y="8327"/>
                    <a:pt x="3282" y="8534"/>
                    <a:pt x="3785" y="8727"/>
                  </a:cubicBezTo>
                  <a:cubicBezTo>
                    <a:pt x="3999" y="8539"/>
                    <a:pt x="4203" y="8341"/>
                    <a:pt x="4401" y="8136"/>
                  </a:cubicBezTo>
                  <a:cubicBezTo>
                    <a:pt x="4769" y="7758"/>
                    <a:pt x="5107" y="7349"/>
                    <a:pt x="5481" y="6976"/>
                  </a:cubicBezTo>
                  <a:cubicBezTo>
                    <a:pt x="5783" y="6675"/>
                    <a:pt x="6076" y="6368"/>
                    <a:pt x="6373" y="6062"/>
                  </a:cubicBezTo>
                  <a:cubicBezTo>
                    <a:pt x="6690" y="5737"/>
                    <a:pt x="7028" y="5418"/>
                    <a:pt x="7433" y="5206"/>
                  </a:cubicBezTo>
                  <a:cubicBezTo>
                    <a:pt x="7444" y="5200"/>
                    <a:pt x="7455" y="5197"/>
                    <a:pt x="7466" y="5197"/>
                  </a:cubicBezTo>
                  <a:cubicBezTo>
                    <a:pt x="7505" y="5197"/>
                    <a:pt x="7538" y="5234"/>
                    <a:pt x="7530" y="5278"/>
                  </a:cubicBezTo>
                  <a:cubicBezTo>
                    <a:pt x="7433" y="5820"/>
                    <a:pt x="7260" y="6340"/>
                    <a:pt x="7074" y="6856"/>
                  </a:cubicBezTo>
                  <a:cubicBezTo>
                    <a:pt x="6909" y="7313"/>
                    <a:pt x="6737" y="7767"/>
                    <a:pt x="6604" y="8235"/>
                  </a:cubicBezTo>
                  <a:cubicBezTo>
                    <a:pt x="6498" y="8606"/>
                    <a:pt x="6411" y="8984"/>
                    <a:pt x="6316" y="9359"/>
                  </a:cubicBezTo>
                  <a:cubicBezTo>
                    <a:pt x="6303" y="9408"/>
                    <a:pt x="6291" y="9458"/>
                    <a:pt x="6277" y="9510"/>
                  </a:cubicBezTo>
                  <a:cubicBezTo>
                    <a:pt x="6810" y="9652"/>
                    <a:pt x="7364" y="9789"/>
                    <a:pt x="7935" y="9922"/>
                  </a:cubicBezTo>
                  <a:cubicBezTo>
                    <a:pt x="8189" y="9548"/>
                    <a:pt x="8450" y="9173"/>
                    <a:pt x="8782" y="8870"/>
                  </a:cubicBezTo>
                  <a:cubicBezTo>
                    <a:pt x="8801" y="8852"/>
                    <a:pt x="8822" y="8845"/>
                    <a:pt x="8842" y="8845"/>
                  </a:cubicBezTo>
                  <a:cubicBezTo>
                    <a:pt x="8892" y="8845"/>
                    <a:pt x="8935" y="8892"/>
                    <a:pt x="8925" y="8951"/>
                  </a:cubicBezTo>
                  <a:cubicBezTo>
                    <a:pt x="8864" y="9338"/>
                    <a:pt x="8820" y="9730"/>
                    <a:pt x="8793" y="10121"/>
                  </a:cubicBezTo>
                  <a:cubicBezTo>
                    <a:pt x="9402" y="10260"/>
                    <a:pt x="10023" y="10399"/>
                    <a:pt x="10651" y="10541"/>
                  </a:cubicBezTo>
                  <a:cubicBezTo>
                    <a:pt x="10780" y="10248"/>
                    <a:pt x="10907" y="9954"/>
                    <a:pt x="11044" y="9667"/>
                  </a:cubicBezTo>
                  <a:cubicBezTo>
                    <a:pt x="11235" y="9265"/>
                    <a:pt x="11426" y="8861"/>
                    <a:pt x="11669" y="8489"/>
                  </a:cubicBezTo>
                  <a:cubicBezTo>
                    <a:pt x="11887" y="8157"/>
                    <a:pt x="12152" y="7826"/>
                    <a:pt x="12518" y="7654"/>
                  </a:cubicBezTo>
                  <a:cubicBezTo>
                    <a:pt x="12531" y="7647"/>
                    <a:pt x="12547" y="7644"/>
                    <a:pt x="12563" y="7644"/>
                  </a:cubicBezTo>
                  <a:cubicBezTo>
                    <a:pt x="12592" y="7644"/>
                    <a:pt x="12620" y="7656"/>
                    <a:pt x="12633" y="7684"/>
                  </a:cubicBezTo>
                  <a:cubicBezTo>
                    <a:pt x="12783" y="7994"/>
                    <a:pt x="12754" y="8361"/>
                    <a:pt x="12709" y="8692"/>
                  </a:cubicBezTo>
                  <a:cubicBezTo>
                    <a:pt x="12614" y="9405"/>
                    <a:pt x="12379" y="10090"/>
                    <a:pt x="12328" y="10809"/>
                  </a:cubicBezTo>
                  <a:cubicBezTo>
                    <a:pt x="12325" y="10848"/>
                    <a:pt x="12323" y="10885"/>
                    <a:pt x="12320" y="10922"/>
                  </a:cubicBezTo>
                  <a:cubicBezTo>
                    <a:pt x="12872" y="11053"/>
                    <a:pt x="13421" y="11188"/>
                    <a:pt x="13966" y="11329"/>
                  </a:cubicBezTo>
                  <a:cubicBezTo>
                    <a:pt x="14178" y="11086"/>
                    <a:pt x="14412" y="10866"/>
                    <a:pt x="14697" y="10695"/>
                  </a:cubicBezTo>
                  <a:cubicBezTo>
                    <a:pt x="14712" y="10686"/>
                    <a:pt x="14727" y="10682"/>
                    <a:pt x="14742" y="10682"/>
                  </a:cubicBezTo>
                  <a:cubicBezTo>
                    <a:pt x="14788" y="10682"/>
                    <a:pt x="14827" y="10722"/>
                    <a:pt x="14832" y="10772"/>
                  </a:cubicBezTo>
                  <a:cubicBezTo>
                    <a:pt x="14848" y="10973"/>
                    <a:pt x="14798" y="11183"/>
                    <a:pt x="14762" y="11379"/>
                  </a:cubicBezTo>
                  <a:cubicBezTo>
                    <a:pt x="14753" y="11431"/>
                    <a:pt x="14742" y="11483"/>
                    <a:pt x="14733" y="11534"/>
                  </a:cubicBezTo>
                  <a:cubicBezTo>
                    <a:pt x="15287" y="11687"/>
                    <a:pt x="15832" y="11848"/>
                    <a:pt x="16364" y="12021"/>
                  </a:cubicBezTo>
                  <a:cubicBezTo>
                    <a:pt x="16492" y="11856"/>
                    <a:pt x="16619" y="11691"/>
                    <a:pt x="16747" y="11528"/>
                  </a:cubicBezTo>
                  <a:cubicBezTo>
                    <a:pt x="17000" y="11204"/>
                    <a:pt x="17250" y="10838"/>
                    <a:pt x="17580" y="10586"/>
                  </a:cubicBezTo>
                  <a:cubicBezTo>
                    <a:pt x="17593" y="10575"/>
                    <a:pt x="17608" y="10571"/>
                    <a:pt x="17623" y="10571"/>
                  </a:cubicBezTo>
                  <a:cubicBezTo>
                    <a:pt x="17671" y="10571"/>
                    <a:pt x="17719" y="10617"/>
                    <a:pt x="17718" y="10665"/>
                  </a:cubicBezTo>
                  <a:cubicBezTo>
                    <a:pt x="17707" y="11247"/>
                    <a:pt x="17551" y="11818"/>
                    <a:pt x="17432" y="12391"/>
                  </a:cubicBezTo>
                  <a:cubicBezTo>
                    <a:pt x="18221" y="12683"/>
                    <a:pt x="18966" y="13008"/>
                    <a:pt x="19650" y="13372"/>
                  </a:cubicBezTo>
                  <a:cubicBezTo>
                    <a:pt x="19723" y="13281"/>
                    <a:pt x="19793" y="13186"/>
                    <a:pt x="19863" y="13096"/>
                  </a:cubicBezTo>
                  <a:cubicBezTo>
                    <a:pt x="20063" y="12837"/>
                    <a:pt x="20284" y="12604"/>
                    <a:pt x="20597" y="12488"/>
                  </a:cubicBezTo>
                  <a:cubicBezTo>
                    <a:pt x="20606" y="12485"/>
                    <a:pt x="20614" y="12484"/>
                    <a:pt x="20622" y="12484"/>
                  </a:cubicBezTo>
                  <a:cubicBezTo>
                    <a:pt x="20669" y="12484"/>
                    <a:pt x="20712" y="12531"/>
                    <a:pt x="20712" y="12576"/>
                  </a:cubicBezTo>
                  <a:cubicBezTo>
                    <a:pt x="20711" y="12908"/>
                    <a:pt x="20540" y="13241"/>
                    <a:pt x="20447" y="13553"/>
                  </a:cubicBezTo>
                  <a:cubicBezTo>
                    <a:pt x="20427" y="13621"/>
                    <a:pt x="20401" y="13703"/>
                    <a:pt x="20380" y="13791"/>
                  </a:cubicBezTo>
                  <a:cubicBezTo>
                    <a:pt x="21689" y="14606"/>
                    <a:pt x="22702" y="15605"/>
                    <a:pt x="23236" y="16877"/>
                  </a:cubicBezTo>
                  <a:cubicBezTo>
                    <a:pt x="23293" y="17013"/>
                    <a:pt x="23416" y="17079"/>
                    <a:pt x="23539" y="17079"/>
                  </a:cubicBezTo>
                  <a:cubicBezTo>
                    <a:pt x="23683" y="17079"/>
                    <a:pt x="23826" y="16988"/>
                    <a:pt x="23858" y="16816"/>
                  </a:cubicBezTo>
                  <a:cubicBezTo>
                    <a:pt x="24142" y="15299"/>
                    <a:pt x="23896" y="13674"/>
                    <a:pt x="23261" y="12053"/>
                  </a:cubicBezTo>
                  <a:cubicBezTo>
                    <a:pt x="23119" y="12073"/>
                    <a:pt x="22975" y="12085"/>
                    <a:pt x="22831" y="12085"/>
                  </a:cubicBezTo>
                  <a:cubicBezTo>
                    <a:pt x="22776" y="12085"/>
                    <a:pt x="22722" y="12083"/>
                    <a:pt x="22667" y="12080"/>
                  </a:cubicBezTo>
                  <a:cubicBezTo>
                    <a:pt x="22627" y="12077"/>
                    <a:pt x="22594" y="12054"/>
                    <a:pt x="22582" y="12015"/>
                  </a:cubicBezTo>
                  <a:cubicBezTo>
                    <a:pt x="22472" y="11636"/>
                    <a:pt x="22575" y="11255"/>
                    <a:pt x="22747" y="10901"/>
                  </a:cubicBezTo>
                  <a:cubicBezTo>
                    <a:pt x="22599" y="10608"/>
                    <a:pt x="22440" y="10317"/>
                    <a:pt x="22271" y="10027"/>
                  </a:cubicBezTo>
                  <a:cubicBezTo>
                    <a:pt x="22025" y="10191"/>
                    <a:pt x="21765" y="10331"/>
                    <a:pt x="21480" y="10433"/>
                  </a:cubicBezTo>
                  <a:cubicBezTo>
                    <a:pt x="21473" y="10435"/>
                    <a:pt x="21467" y="10436"/>
                    <a:pt x="21460" y="10436"/>
                  </a:cubicBezTo>
                  <a:cubicBezTo>
                    <a:pt x="21421" y="10436"/>
                    <a:pt x="21384" y="10398"/>
                    <a:pt x="21385" y="10359"/>
                  </a:cubicBezTo>
                  <a:cubicBezTo>
                    <a:pt x="21397" y="10005"/>
                    <a:pt x="21482" y="9657"/>
                    <a:pt x="21585" y="9320"/>
                  </a:cubicBezTo>
                  <a:cubicBezTo>
                    <a:pt x="21610" y="9237"/>
                    <a:pt x="21640" y="9157"/>
                    <a:pt x="21668" y="9074"/>
                  </a:cubicBezTo>
                  <a:cubicBezTo>
                    <a:pt x="21227" y="8422"/>
                    <a:pt x="20734" y="7783"/>
                    <a:pt x="20199" y="7165"/>
                  </a:cubicBezTo>
                  <a:cubicBezTo>
                    <a:pt x="19907" y="7462"/>
                    <a:pt x="19592" y="7726"/>
                    <a:pt x="19207" y="7888"/>
                  </a:cubicBezTo>
                  <a:cubicBezTo>
                    <a:pt x="19195" y="7893"/>
                    <a:pt x="19184" y="7896"/>
                    <a:pt x="19173" y="7896"/>
                  </a:cubicBezTo>
                  <a:cubicBezTo>
                    <a:pt x="19151" y="7896"/>
                    <a:pt x="19132" y="7886"/>
                    <a:pt x="19118" y="7865"/>
                  </a:cubicBezTo>
                  <a:cubicBezTo>
                    <a:pt x="18838" y="7452"/>
                    <a:pt x="19038" y="6932"/>
                    <a:pt x="19236" y="6529"/>
                  </a:cubicBezTo>
                  <a:cubicBezTo>
                    <a:pt x="19279" y="6440"/>
                    <a:pt x="19328" y="6353"/>
                    <a:pt x="19376" y="6267"/>
                  </a:cubicBezTo>
                  <a:cubicBezTo>
                    <a:pt x="18571" y="5434"/>
                    <a:pt x="17696" y="4650"/>
                    <a:pt x="16773" y="3938"/>
                  </a:cubicBezTo>
                  <a:cubicBezTo>
                    <a:pt x="16404" y="4274"/>
                    <a:pt x="16015" y="4591"/>
                    <a:pt x="15577" y="4810"/>
                  </a:cubicBezTo>
                  <a:cubicBezTo>
                    <a:pt x="15418" y="4889"/>
                    <a:pt x="15229" y="4966"/>
                    <a:pt x="15045" y="4966"/>
                  </a:cubicBezTo>
                  <a:cubicBezTo>
                    <a:pt x="14971" y="4966"/>
                    <a:pt x="14899" y="4954"/>
                    <a:pt x="14829" y="4924"/>
                  </a:cubicBezTo>
                  <a:cubicBezTo>
                    <a:pt x="14632" y="4840"/>
                    <a:pt x="14542" y="4638"/>
                    <a:pt x="14512" y="4438"/>
                  </a:cubicBezTo>
                  <a:cubicBezTo>
                    <a:pt x="14423" y="3838"/>
                    <a:pt x="14652" y="3196"/>
                    <a:pt x="14933" y="2651"/>
                  </a:cubicBezTo>
                  <a:cubicBezTo>
                    <a:pt x="14811" y="2574"/>
                    <a:pt x="14687" y="2500"/>
                    <a:pt x="14564" y="2425"/>
                  </a:cubicBezTo>
                  <a:cubicBezTo>
                    <a:pt x="14522" y="2460"/>
                    <a:pt x="14481" y="2497"/>
                    <a:pt x="14436" y="2530"/>
                  </a:cubicBezTo>
                  <a:cubicBezTo>
                    <a:pt x="14281" y="2640"/>
                    <a:pt x="14079" y="2725"/>
                    <a:pt x="13882" y="2725"/>
                  </a:cubicBezTo>
                  <a:cubicBezTo>
                    <a:pt x="13770" y="2725"/>
                    <a:pt x="13659" y="2697"/>
                    <a:pt x="13560" y="2630"/>
                  </a:cubicBezTo>
                  <a:cubicBezTo>
                    <a:pt x="13302" y="2454"/>
                    <a:pt x="13299" y="2089"/>
                    <a:pt x="13336" y="1811"/>
                  </a:cubicBezTo>
                  <a:cubicBezTo>
                    <a:pt x="13339" y="1789"/>
                    <a:pt x="13343" y="1767"/>
                    <a:pt x="13348" y="1746"/>
                  </a:cubicBezTo>
                  <a:cubicBezTo>
                    <a:pt x="12720" y="1421"/>
                    <a:pt x="12089" y="1135"/>
                    <a:pt x="11457" y="894"/>
                  </a:cubicBezTo>
                  <a:cubicBezTo>
                    <a:pt x="11265" y="1329"/>
                    <a:pt x="11066" y="1764"/>
                    <a:pt x="10822" y="2172"/>
                  </a:cubicBezTo>
                  <a:cubicBezTo>
                    <a:pt x="10620" y="2511"/>
                    <a:pt x="10353" y="2950"/>
                    <a:pt x="9959" y="3089"/>
                  </a:cubicBezTo>
                  <a:cubicBezTo>
                    <a:pt x="9877" y="3118"/>
                    <a:pt x="9800" y="3132"/>
                    <a:pt x="9730" y="3132"/>
                  </a:cubicBezTo>
                  <a:cubicBezTo>
                    <a:pt x="9248" y="3132"/>
                    <a:pt x="9049" y="2500"/>
                    <a:pt x="8993" y="2073"/>
                  </a:cubicBezTo>
                  <a:cubicBezTo>
                    <a:pt x="8910" y="1454"/>
                    <a:pt x="8940" y="817"/>
                    <a:pt x="9000" y="189"/>
                  </a:cubicBezTo>
                  <a:cubicBezTo>
                    <a:pt x="8347" y="67"/>
                    <a:pt x="7706" y="1"/>
                    <a:pt x="7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464225" y="3189975"/>
              <a:ext cx="557025" cy="270525"/>
            </a:xfrm>
            <a:custGeom>
              <a:rect b="b" l="l" r="r" t="t"/>
              <a:pathLst>
                <a:path extrusionOk="0" h="10821" w="22281">
                  <a:moveTo>
                    <a:pt x="21656" y="0"/>
                  </a:moveTo>
                  <a:cubicBezTo>
                    <a:pt x="19722" y="0"/>
                    <a:pt x="17780" y="108"/>
                    <a:pt x="15877" y="484"/>
                  </a:cubicBezTo>
                  <a:cubicBezTo>
                    <a:pt x="13773" y="908"/>
                    <a:pt x="11732" y="1629"/>
                    <a:pt x="9819" y="2602"/>
                  </a:cubicBezTo>
                  <a:cubicBezTo>
                    <a:pt x="7898" y="3567"/>
                    <a:pt x="6143" y="4829"/>
                    <a:pt x="4509" y="6213"/>
                  </a:cubicBezTo>
                  <a:cubicBezTo>
                    <a:pt x="2850" y="7578"/>
                    <a:pt x="1410" y="9178"/>
                    <a:pt x="1" y="10788"/>
                  </a:cubicBezTo>
                  <a:lnTo>
                    <a:pt x="39" y="10820"/>
                  </a:lnTo>
                  <a:cubicBezTo>
                    <a:pt x="430" y="10450"/>
                    <a:pt x="815" y="10076"/>
                    <a:pt x="1190" y="9696"/>
                  </a:cubicBezTo>
                  <a:cubicBezTo>
                    <a:pt x="1569" y="9319"/>
                    <a:pt x="1939" y="8935"/>
                    <a:pt x="2350" y="8594"/>
                  </a:cubicBezTo>
                  <a:lnTo>
                    <a:pt x="3527" y="7515"/>
                  </a:lnTo>
                  <a:cubicBezTo>
                    <a:pt x="3923" y="7161"/>
                    <a:pt x="4352" y="6846"/>
                    <a:pt x="4761" y="6509"/>
                  </a:cubicBezTo>
                  <a:cubicBezTo>
                    <a:pt x="6427" y="5205"/>
                    <a:pt x="8158" y="3981"/>
                    <a:pt x="10047" y="3048"/>
                  </a:cubicBezTo>
                  <a:cubicBezTo>
                    <a:pt x="11917" y="2082"/>
                    <a:pt x="13903" y="1363"/>
                    <a:pt x="15954" y="867"/>
                  </a:cubicBezTo>
                  <a:cubicBezTo>
                    <a:pt x="16983" y="640"/>
                    <a:pt x="18026" y="443"/>
                    <a:pt x="19085" y="343"/>
                  </a:cubicBezTo>
                  <a:cubicBezTo>
                    <a:pt x="19612" y="266"/>
                    <a:pt x="20144" y="226"/>
                    <a:pt x="20676" y="177"/>
                  </a:cubicBezTo>
                  <a:cubicBezTo>
                    <a:pt x="21210" y="142"/>
                    <a:pt x="21745" y="100"/>
                    <a:pt x="22281" y="54"/>
                  </a:cubicBezTo>
                  <a:lnTo>
                    <a:pt x="22281" y="4"/>
                  </a:lnTo>
                  <a:cubicBezTo>
                    <a:pt x="22073" y="2"/>
                    <a:pt x="21864" y="0"/>
                    <a:pt x="21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536125" y="2855200"/>
              <a:ext cx="499275" cy="318250"/>
            </a:xfrm>
            <a:custGeom>
              <a:rect b="b" l="l" r="r" t="t"/>
              <a:pathLst>
                <a:path extrusionOk="0" h="12730" w="19971">
                  <a:moveTo>
                    <a:pt x="1106" y="1"/>
                  </a:moveTo>
                  <a:cubicBezTo>
                    <a:pt x="737" y="1"/>
                    <a:pt x="369" y="15"/>
                    <a:pt x="1" y="45"/>
                  </a:cubicBezTo>
                  <a:lnTo>
                    <a:pt x="5" y="95"/>
                  </a:lnTo>
                  <a:cubicBezTo>
                    <a:pt x="1059" y="105"/>
                    <a:pt x="2100" y="194"/>
                    <a:pt x="3121" y="404"/>
                  </a:cubicBezTo>
                  <a:cubicBezTo>
                    <a:pt x="4143" y="587"/>
                    <a:pt x="5149" y="854"/>
                    <a:pt x="6128" y="1191"/>
                  </a:cubicBezTo>
                  <a:cubicBezTo>
                    <a:pt x="7105" y="1536"/>
                    <a:pt x="8072" y="1908"/>
                    <a:pt x="9008" y="2353"/>
                  </a:cubicBezTo>
                  <a:cubicBezTo>
                    <a:pt x="9946" y="2787"/>
                    <a:pt x="10865" y="3266"/>
                    <a:pt x="11748" y="3806"/>
                  </a:cubicBezTo>
                  <a:cubicBezTo>
                    <a:pt x="12639" y="4332"/>
                    <a:pt x="13498" y="4912"/>
                    <a:pt x="14321" y="5536"/>
                  </a:cubicBezTo>
                  <a:cubicBezTo>
                    <a:pt x="15153" y="6151"/>
                    <a:pt x="15929" y="6834"/>
                    <a:pt x="16676" y="7545"/>
                  </a:cubicBezTo>
                  <a:cubicBezTo>
                    <a:pt x="17417" y="8264"/>
                    <a:pt x="18096" y="9048"/>
                    <a:pt x="18665" y="9908"/>
                  </a:cubicBezTo>
                  <a:cubicBezTo>
                    <a:pt x="19263" y="10751"/>
                    <a:pt x="19690" y="11704"/>
                    <a:pt x="19920" y="12730"/>
                  </a:cubicBezTo>
                  <a:lnTo>
                    <a:pt x="19971" y="12724"/>
                  </a:lnTo>
                  <a:cubicBezTo>
                    <a:pt x="19838" y="11674"/>
                    <a:pt x="19440" y="10671"/>
                    <a:pt x="18893" y="9771"/>
                  </a:cubicBezTo>
                  <a:cubicBezTo>
                    <a:pt x="18348" y="8866"/>
                    <a:pt x="17684" y="8039"/>
                    <a:pt x="16959" y="7276"/>
                  </a:cubicBezTo>
                  <a:cubicBezTo>
                    <a:pt x="15501" y="5751"/>
                    <a:pt x="13808" y="4465"/>
                    <a:pt x="12004" y="3376"/>
                  </a:cubicBezTo>
                  <a:cubicBezTo>
                    <a:pt x="10195" y="2297"/>
                    <a:pt x="8258" y="1428"/>
                    <a:pt x="6241" y="819"/>
                  </a:cubicBezTo>
                  <a:cubicBezTo>
                    <a:pt x="4578" y="323"/>
                    <a:pt x="2845" y="1"/>
                    <a:pt x="1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056950" y="3145125"/>
              <a:ext cx="498925" cy="126325"/>
            </a:xfrm>
            <a:custGeom>
              <a:rect b="b" l="l" r="r" t="t"/>
              <a:pathLst>
                <a:path extrusionOk="0" h="5053" w="19957">
                  <a:moveTo>
                    <a:pt x="7090" y="1"/>
                  </a:moveTo>
                  <a:cubicBezTo>
                    <a:pt x="6442" y="1"/>
                    <a:pt x="5795" y="31"/>
                    <a:pt x="5150" y="92"/>
                  </a:cubicBezTo>
                  <a:cubicBezTo>
                    <a:pt x="4256" y="177"/>
                    <a:pt x="3366" y="325"/>
                    <a:pt x="2497" y="558"/>
                  </a:cubicBezTo>
                  <a:cubicBezTo>
                    <a:pt x="1631" y="792"/>
                    <a:pt x="782" y="1110"/>
                    <a:pt x="1" y="1558"/>
                  </a:cubicBezTo>
                  <a:lnTo>
                    <a:pt x="26" y="1602"/>
                  </a:lnTo>
                  <a:cubicBezTo>
                    <a:pt x="850" y="1244"/>
                    <a:pt x="1695" y="975"/>
                    <a:pt x="2566" y="815"/>
                  </a:cubicBezTo>
                  <a:cubicBezTo>
                    <a:pt x="3428" y="630"/>
                    <a:pt x="4306" y="524"/>
                    <a:pt x="5186" y="481"/>
                  </a:cubicBezTo>
                  <a:cubicBezTo>
                    <a:pt x="5659" y="463"/>
                    <a:pt x="6132" y="450"/>
                    <a:pt x="6605" y="450"/>
                  </a:cubicBezTo>
                  <a:cubicBezTo>
                    <a:pt x="7012" y="450"/>
                    <a:pt x="7418" y="460"/>
                    <a:pt x="7825" y="487"/>
                  </a:cubicBezTo>
                  <a:cubicBezTo>
                    <a:pt x="8703" y="533"/>
                    <a:pt x="9579" y="621"/>
                    <a:pt x="10444" y="767"/>
                  </a:cubicBezTo>
                  <a:cubicBezTo>
                    <a:pt x="11314" y="897"/>
                    <a:pt x="12171" y="1087"/>
                    <a:pt x="13017" y="1320"/>
                  </a:cubicBezTo>
                  <a:cubicBezTo>
                    <a:pt x="13866" y="1544"/>
                    <a:pt x="14690" y="1845"/>
                    <a:pt x="15505" y="2172"/>
                  </a:cubicBezTo>
                  <a:cubicBezTo>
                    <a:pt x="16316" y="2507"/>
                    <a:pt x="17100" y="2913"/>
                    <a:pt x="17836" y="3397"/>
                  </a:cubicBezTo>
                  <a:cubicBezTo>
                    <a:pt x="18589" y="3859"/>
                    <a:pt x="19274" y="4426"/>
                    <a:pt x="19917" y="5053"/>
                  </a:cubicBezTo>
                  <a:lnTo>
                    <a:pt x="19957" y="5020"/>
                  </a:lnTo>
                  <a:cubicBezTo>
                    <a:pt x="18809" y="3629"/>
                    <a:pt x="17294" y="2581"/>
                    <a:pt x="15670" y="1819"/>
                  </a:cubicBezTo>
                  <a:cubicBezTo>
                    <a:pt x="14041" y="1057"/>
                    <a:pt x="12296" y="560"/>
                    <a:pt x="10523" y="272"/>
                  </a:cubicBezTo>
                  <a:cubicBezTo>
                    <a:pt x="9388" y="94"/>
                    <a:pt x="8239" y="1"/>
                    <a:pt x="70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040025" y="3213125"/>
              <a:ext cx="148525" cy="505275"/>
            </a:xfrm>
            <a:custGeom>
              <a:rect b="b" l="l" r="r" t="t"/>
              <a:pathLst>
                <a:path extrusionOk="0" h="20211" w="5941">
                  <a:moveTo>
                    <a:pt x="39" y="1"/>
                  </a:moveTo>
                  <a:lnTo>
                    <a:pt x="1" y="33"/>
                  </a:lnTo>
                  <a:cubicBezTo>
                    <a:pt x="510" y="803"/>
                    <a:pt x="1031" y="1555"/>
                    <a:pt x="1494" y="2344"/>
                  </a:cubicBezTo>
                  <a:cubicBezTo>
                    <a:pt x="1972" y="3121"/>
                    <a:pt x="2421" y="3912"/>
                    <a:pt x="2825" y="4724"/>
                  </a:cubicBezTo>
                  <a:cubicBezTo>
                    <a:pt x="3223" y="5539"/>
                    <a:pt x="3608" y="6357"/>
                    <a:pt x="3928" y="7200"/>
                  </a:cubicBezTo>
                  <a:cubicBezTo>
                    <a:pt x="4258" y="8040"/>
                    <a:pt x="4549" y="8892"/>
                    <a:pt x="4770" y="9762"/>
                  </a:cubicBezTo>
                  <a:cubicBezTo>
                    <a:pt x="5006" y="10627"/>
                    <a:pt x="5177" y="11508"/>
                    <a:pt x="5281" y="12397"/>
                  </a:cubicBezTo>
                  <a:cubicBezTo>
                    <a:pt x="5398" y="13284"/>
                    <a:pt x="5414" y="14179"/>
                    <a:pt x="5382" y="15071"/>
                  </a:cubicBezTo>
                  <a:cubicBezTo>
                    <a:pt x="5345" y="15964"/>
                    <a:pt x="5195" y="16853"/>
                    <a:pt x="4934" y="17711"/>
                  </a:cubicBezTo>
                  <a:cubicBezTo>
                    <a:pt x="4705" y="18584"/>
                    <a:pt x="4303" y="19400"/>
                    <a:pt x="3816" y="20179"/>
                  </a:cubicBezTo>
                  <a:lnTo>
                    <a:pt x="3855" y="20210"/>
                  </a:lnTo>
                  <a:cubicBezTo>
                    <a:pt x="5011" y="18763"/>
                    <a:pt x="5604" y="16935"/>
                    <a:pt x="5771" y="15108"/>
                  </a:cubicBezTo>
                  <a:cubicBezTo>
                    <a:pt x="5940" y="13270"/>
                    <a:pt x="5722" y="11413"/>
                    <a:pt x="5254" y="9633"/>
                  </a:cubicBezTo>
                  <a:cubicBezTo>
                    <a:pt x="4776" y="7855"/>
                    <a:pt x="4058" y="6146"/>
                    <a:pt x="3167" y="4537"/>
                  </a:cubicBezTo>
                  <a:cubicBezTo>
                    <a:pt x="2720" y="3733"/>
                    <a:pt x="2232" y="2952"/>
                    <a:pt x="1711" y="2194"/>
                  </a:cubicBezTo>
                  <a:cubicBezTo>
                    <a:pt x="1185" y="1441"/>
                    <a:pt x="625" y="710"/>
                    <a:pt x="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2"/>
          <p:cNvSpPr txBox="1"/>
          <p:nvPr>
            <p:ph type="ctrTitle"/>
          </p:nvPr>
        </p:nvSpPr>
        <p:spPr>
          <a:xfrm>
            <a:off x="1108925" y="860300"/>
            <a:ext cx="5510700" cy="18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8" name="Google Shape;98;p2"/>
          <p:cNvSpPr txBox="1"/>
          <p:nvPr>
            <p:ph idx="1" type="subTitle"/>
          </p:nvPr>
        </p:nvSpPr>
        <p:spPr>
          <a:xfrm>
            <a:off x="1108925" y="2769175"/>
            <a:ext cx="4359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" name="Google Shape;99;p2"/>
          <p:cNvSpPr/>
          <p:nvPr/>
        </p:nvSpPr>
        <p:spPr>
          <a:xfrm>
            <a:off x="2544375" y="364813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-176550" y="6483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8618700" y="1606400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8214950" y="367375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1"/>
          <p:cNvSpPr txBox="1"/>
          <p:nvPr>
            <p:ph hasCustomPrompt="1" type="title"/>
          </p:nvPr>
        </p:nvSpPr>
        <p:spPr>
          <a:xfrm>
            <a:off x="1823850" y="900575"/>
            <a:ext cx="5496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55" name="Google Shape;355;p11"/>
          <p:cNvSpPr txBox="1"/>
          <p:nvPr>
            <p:ph idx="1" type="subTitle"/>
          </p:nvPr>
        </p:nvSpPr>
        <p:spPr>
          <a:xfrm>
            <a:off x="1823850" y="2411725"/>
            <a:ext cx="5496300" cy="4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56" name="Google Shape;356;p11"/>
          <p:cNvSpPr/>
          <p:nvPr/>
        </p:nvSpPr>
        <p:spPr>
          <a:xfrm flipH="1">
            <a:off x="7003975" y="301813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1"/>
          <p:cNvSpPr/>
          <p:nvPr/>
        </p:nvSpPr>
        <p:spPr>
          <a:xfrm>
            <a:off x="8647250" y="1407425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1"/>
          <p:cNvSpPr/>
          <p:nvPr/>
        </p:nvSpPr>
        <p:spPr>
          <a:xfrm>
            <a:off x="1588712" y="369700"/>
            <a:ext cx="729031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" name="Google Shape;359;p11"/>
          <p:cNvGrpSpPr/>
          <p:nvPr/>
        </p:nvGrpSpPr>
        <p:grpSpPr>
          <a:xfrm>
            <a:off x="-58" y="3810000"/>
            <a:ext cx="9144075" cy="1333500"/>
            <a:chOff x="-58" y="3810000"/>
            <a:chExt cx="9144075" cy="1333500"/>
          </a:xfrm>
        </p:grpSpPr>
        <p:grpSp>
          <p:nvGrpSpPr>
            <p:cNvPr id="360" name="Google Shape;360;p11"/>
            <p:cNvGrpSpPr/>
            <p:nvPr/>
          </p:nvGrpSpPr>
          <p:grpSpPr>
            <a:xfrm flipH="1">
              <a:off x="-58" y="3810000"/>
              <a:ext cx="9144075" cy="1333500"/>
              <a:chOff x="0" y="3810000"/>
              <a:chExt cx="9144075" cy="1333500"/>
            </a:xfrm>
          </p:grpSpPr>
          <p:sp>
            <p:nvSpPr>
              <p:cNvPr id="361" name="Google Shape;361;p11"/>
              <p:cNvSpPr/>
              <p:nvPr/>
            </p:nvSpPr>
            <p:spPr>
              <a:xfrm>
                <a:off x="75" y="3810000"/>
                <a:ext cx="9144000" cy="133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1"/>
              <p:cNvSpPr/>
              <p:nvPr/>
            </p:nvSpPr>
            <p:spPr>
              <a:xfrm>
                <a:off x="4077897" y="3842000"/>
                <a:ext cx="5065919" cy="166425"/>
              </a:xfrm>
              <a:custGeom>
                <a:rect b="b" l="l" r="r" t="t"/>
                <a:pathLst>
                  <a:path extrusionOk="0" h="6657" w="137232">
                    <a:moveTo>
                      <a:pt x="137232" y="0"/>
                    </a:moveTo>
                    <a:cubicBezTo>
                      <a:pt x="118949" y="145"/>
                      <a:pt x="100713" y="2483"/>
                      <a:pt x="82433" y="3442"/>
                    </a:cubicBezTo>
                    <a:cubicBezTo>
                      <a:pt x="71467" y="4015"/>
                      <a:pt x="60452" y="4104"/>
                      <a:pt x="49427" y="4104"/>
                    </a:cubicBezTo>
                    <a:cubicBezTo>
                      <a:pt x="44458" y="4104"/>
                      <a:pt x="39487" y="4086"/>
                      <a:pt x="34517" y="4086"/>
                    </a:cubicBezTo>
                    <a:cubicBezTo>
                      <a:pt x="22987" y="4086"/>
                      <a:pt x="11465" y="4183"/>
                      <a:pt x="0" y="4829"/>
                    </a:cubicBezTo>
                    <a:cubicBezTo>
                      <a:pt x="19909" y="6048"/>
                      <a:pt x="39855" y="6657"/>
                      <a:pt x="59800" y="6657"/>
                    </a:cubicBezTo>
                    <a:cubicBezTo>
                      <a:pt x="85637" y="6657"/>
                      <a:pt x="111474" y="5635"/>
                      <a:pt x="137232" y="3590"/>
                    </a:cubicBezTo>
                    <a:lnTo>
                      <a:pt x="1372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1"/>
              <p:cNvSpPr/>
              <p:nvPr/>
            </p:nvSpPr>
            <p:spPr>
              <a:xfrm>
                <a:off x="74" y="3931700"/>
                <a:ext cx="3795785" cy="96575"/>
              </a:xfrm>
              <a:custGeom>
                <a:rect b="b" l="l" r="r" t="t"/>
                <a:pathLst>
                  <a:path extrusionOk="0" h="3863" w="102825">
                    <a:moveTo>
                      <a:pt x="68702" y="1"/>
                    </a:moveTo>
                    <a:cubicBezTo>
                      <a:pt x="59546" y="1"/>
                      <a:pt x="50347" y="425"/>
                      <a:pt x="41019" y="848"/>
                    </a:cubicBezTo>
                    <a:cubicBezTo>
                      <a:pt x="31689" y="1272"/>
                      <a:pt x="22267" y="1456"/>
                      <a:pt x="12859" y="1456"/>
                    </a:cubicBezTo>
                    <a:cubicBezTo>
                      <a:pt x="8566" y="1456"/>
                      <a:pt x="4277" y="1418"/>
                      <a:pt x="0" y="1346"/>
                    </a:cubicBezTo>
                    <a:lnTo>
                      <a:pt x="0" y="3863"/>
                    </a:lnTo>
                    <a:cubicBezTo>
                      <a:pt x="17947" y="3846"/>
                      <a:pt x="35896" y="3741"/>
                      <a:pt x="53820" y="2835"/>
                    </a:cubicBezTo>
                    <a:cubicBezTo>
                      <a:pt x="63743" y="2332"/>
                      <a:pt x="73708" y="1586"/>
                      <a:pt x="83634" y="1586"/>
                    </a:cubicBezTo>
                    <a:cubicBezTo>
                      <a:pt x="90055" y="1586"/>
                      <a:pt x="96459" y="1898"/>
                      <a:pt x="102824" y="2790"/>
                    </a:cubicBezTo>
                    <a:cubicBezTo>
                      <a:pt x="91408" y="657"/>
                      <a:pt x="80089" y="1"/>
                      <a:pt x="687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1"/>
              <p:cNvSpPr/>
              <p:nvPr/>
            </p:nvSpPr>
            <p:spPr>
              <a:xfrm>
                <a:off x="74" y="4322150"/>
                <a:ext cx="9143661" cy="254200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1"/>
              <p:cNvSpPr/>
              <p:nvPr/>
            </p:nvSpPr>
            <p:spPr>
              <a:xfrm>
                <a:off x="3199479" y="4309875"/>
                <a:ext cx="1948964" cy="132175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1"/>
              <p:cNvSpPr/>
              <p:nvPr/>
            </p:nvSpPr>
            <p:spPr>
              <a:xfrm>
                <a:off x="207874" y="4307225"/>
                <a:ext cx="2313906" cy="13732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1"/>
              <p:cNvSpPr/>
              <p:nvPr/>
            </p:nvSpPr>
            <p:spPr>
              <a:xfrm>
                <a:off x="74" y="4083925"/>
                <a:ext cx="9143661" cy="178450"/>
              </a:xfrm>
              <a:custGeom>
                <a:rect b="b" l="l" r="r" t="t"/>
                <a:pathLst>
                  <a:path extrusionOk="0" h="7138" w="247695">
                    <a:moveTo>
                      <a:pt x="97638" y="0"/>
                    </a:moveTo>
                    <a:cubicBezTo>
                      <a:pt x="96610" y="0"/>
                      <a:pt x="95582" y="4"/>
                      <a:pt x="94554" y="13"/>
                    </a:cubicBezTo>
                    <a:cubicBezTo>
                      <a:pt x="62898" y="277"/>
                      <a:pt x="31619" y="5621"/>
                      <a:pt x="0" y="6011"/>
                    </a:cubicBezTo>
                    <a:lnTo>
                      <a:pt x="0" y="7137"/>
                    </a:lnTo>
                    <a:cubicBezTo>
                      <a:pt x="12739" y="6050"/>
                      <a:pt x="25592" y="6555"/>
                      <a:pt x="38373" y="5884"/>
                    </a:cubicBezTo>
                    <a:cubicBezTo>
                      <a:pt x="52422" y="5151"/>
                      <a:pt x="66377" y="2996"/>
                      <a:pt x="80435" y="2417"/>
                    </a:cubicBezTo>
                    <a:cubicBezTo>
                      <a:pt x="83365" y="2297"/>
                      <a:pt x="86295" y="2246"/>
                      <a:pt x="89225" y="2246"/>
                    </a:cubicBezTo>
                    <a:cubicBezTo>
                      <a:pt x="100023" y="2246"/>
                      <a:pt x="110822" y="2940"/>
                      <a:pt x="121615" y="3452"/>
                    </a:cubicBezTo>
                    <a:cubicBezTo>
                      <a:pt x="143698" y="4499"/>
                      <a:pt x="165805" y="4785"/>
                      <a:pt x="187916" y="4785"/>
                    </a:cubicBezTo>
                    <a:cubicBezTo>
                      <a:pt x="201267" y="4785"/>
                      <a:pt x="214620" y="4681"/>
                      <a:pt x="227969" y="4577"/>
                    </a:cubicBezTo>
                    <a:cubicBezTo>
                      <a:pt x="234547" y="4525"/>
                      <a:pt x="241143" y="4471"/>
                      <a:pt x="247694" y="3897"/>
                    </a:cubicBezTo>
                    <a:lnTo>
                      <a:pt x="247694" y="1955"/>
                    </a:lnTo>
                    <a:cubicBezTo>
                      <a:pt x="232270" y="2392"/>
                      <a:pt x="216758" y="2623"/>
                      <a:pt x="201239" y="2623"/>
                    </a:cubicBezTo>
                    <a:cubicBezTo>
                      <a:pt x="181021" y="2623"/>
                      <a:pt x="160791" y="2232"/>
                      <a:pt x="140727" y="1397"/>
                    </a:cubicBezTo>
                    <a:cubicBezTo>
                      <a:pt x="126368" y="800"/>
                      <a:pt x="112009" y="0"/>
                      <a:pt x="976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11"/>
              <p:cNvSpPr/>
              <p:nvPr/>
            </p:nvSpPr>
            <p:spPr>
              <a:xfrm>
                <a:off x="4001259" y="4084425"/>
                <a:ext cx="1418976" cy="60075"/>
              </a:xfrm>
              <a:custGeom>
                <a:rect b="b" l="l" r="r" t="t"/>
                <a:pathLst>
                  <a:path extrusionOk="0" h="2403" w="38439">
                    <a:moveTo>
                      <a:pt x="2410" y="1"/>
                    </a:moveTo>
                    <a:cubicBezTo>
                      <a:pt x="993" y="1"/>
                      <a:pt x="115" y="35"/>
                      <a:pt x="0" y="112"/>
                    </a:cubicBezTo>
                    <a:cubicBezTo>
                      <a:pt x="2480" y="664"/>
                      <a:pt x="5334" y="1207"/>
                      <a:pt x="7933" y="1207"/>
                    </a:cubicBezTo>
                    <a:cubicBezTo>
                      <a:pt x="8211" y="1207"/>
                      <a:pt x="8487" y="1201"/>
                      <a:pt x="8758" y="1188"/>
                    </a:cubicBezTo>
                    <a:cubicBezTo>
                      <a:pt x="9698" y="1143"/>
                      <a:pt x="10638" y="1014"/>
                      <a:pt x="11577" y="1014"/>
                    </a:cubicBezTo>
                    <a:cubicBezTo>
                      <a:pt x="11829" y="1014"/>
                      <a:pt x="12082" y="1023"/>
                      <a:pt x="12334" y="1046"/>
                    </a:cubicBezTo>
                    <a:cubicBezTo>
                      <a:pt x="14174" y="1214"/>
                      <a:pt x="15889" y="2092"/>
                      <a:pt x="17726" y="2299"/>
                    </a:cubicBezTo>
                    <a:cubicBezTo>
                      <a:pt x="18045" y="2335"/>
                      <a:pt x="18364" y="2351"/>
                      <a:pt x="18684" y="2351"/>
                    </a:cubicBezTo>
                    <a:cubicBezTo>
                      <a:pt x="19745" y="2351"/>
                      <a:pt x="20808" y="2181"/>
                      <a:pt x="21862" y="2031"/>
                    </a:cubicBezTo>
                    <a:cubicBezTo>
                      <a:pt x="23296" y="1827"/>
                      <a:pt x="24744" y="1659"/>
                      <a:pt x="26188" y="1659"/>
                    </a:cubicBezTo>
                    <a:cubicBezTo>
                      <a:pt x="26805" y="1659"/>
                      <a:pt x="27421" y="1689"/>
                      <a:pt x="28035" y="1761"/>
                    </a:cubicBezTo>
                    <a:cubicBezTo>
                      <a:pt x="29346" y="1915"/>
                      <a:pt x="30631" y="2253"/>
                      <a:pt x="31947" y="2366"/>
                    </a:cubicBezTo>
                    <a:cubicBezTo>
                      <a:pt x="32235" y="2391"/>
                      <a:pt x="32528" y="2402"/>
                      <a:pt x="32824" y="2402"/>
                    </a:cubicBezTo>
                    <a:cubicBezTo>
                      <a:pt x="34680" y="2402"/>
                      <a:pt x="36653" y="1959"/>
                      <a:pt x="38438" y="1616"/>
                    </a:cubicBezTo>
                    <a:cubicBezTo>
                      <a:pt x="38036" y="1185"/>
                      <a:pt x="10788" y="1"/>
                      <a:pt x="24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11"/>
              <p:cNvSpPr/>
              <p:nvPr/>
            </p:nvSpPr>
            <p:spPr>
              <a:xfrm>
                <a:off x="1793087" y="4090675"/>
                <a:ext cx="1183679" cy="78400"/>
              </a:xfrm>
              <a:custGeom>
                <a:rect b="b" l="l" r="r" t="t"/>
                <a:pathLst>
                  <a:path extrusionOk="0" h="3136" w="32065">
                    <a:moveTo>
                      <a:pt x="30177" y="0"/>
                    </a:moveTo>
                    <a:cubicBezTo>
                      <a:pt x="23280" y="0"/>
                      <a:pt x="417" y="2182"/>
                      <a:pt x="0" y="2576"/>
                    </a:cubicBezTo>
                    <a:cubicBezTo>
                      <a:pt x="998" y="2973"/>
                      <a:pt x="2373" y="3135"/>
                      <a:pt x="3694" y="3135"/>
                    </a:cubicBezTo>
                    <a:cubicBezTo>
                      <a:pt x="4577" y="3135"/>
                      <a:pt x="5436" y="3063"/>
                      <a:pt x="6143" y="2939"/>
                    </a:cubicBezTo>
                    <a:cubicBezTo>
                      <a:pt x="7908" y="2631"/>
                      <a:pt x="9650" y="2138"/>
                      <a:pt x="11440" y="2070"/>
                    </a:cubicBezTo>
                    <a:cubicBezTo>
                      <a:pt x="11596" y="2065"/>
                      <a:pt x="11751" y="2062"/>
                      <a:pt x="11907" y="2062"/>
                    </a:cubicBezTo>
                    <a:cubicBezTo>
                      <a:pt x="13305" y="2062"/>
                      <a:pt x="14702" y="2275"/>
                      <a:pt x="16098" y="2275"/>
                    </a:cubicBezTo>
                    <a:cubicBezTo>
                      <a:pt x="16362" y="2275"/>
                      <a:pt x="16627" y="2267"/>
                      <a:pt x="16892" y="2249"/>
                    </a:cubicBezTo>
                    <a:cubicBezTo>
                      <a:pt x="18598" y="2131"/>
                      <a:pt x="20247" y="1578"/>
                      <a:pt x="21946" y="1398"/>
                    </a:cubicBezTo>
                    <a:cubicBezTo>
                      <a:pt x="22487" y="1341"/>
                      <a:pt x="23028" y="1322"/>
                      <a:pt x="23571" y="1322"/>
                    </a:cubicBezTo>
                    <a:cubicBezTo>
                      <a:pt x="24657" y="1322"/>
                      <a:pt x="25747" y="1398"/>
                      <a:pt x="26835" y="1398"/>
                    </a:cubicBezTo>
                    <a:cubicBezTo>
                      <a:pt x="26924" y="1398"/>
                      <a:pt x="27014" y="1398"/>
                      <a:pt x="27103" y="1397"/>
                    </a:cubicBezTo>
                    <a:cubicBezTo>
                      <a:pt x="28822" y="1375"/>
                      <a:pt x="30667" y="1159"/>
                      <a:pt x="32064" y="156"/>
                    </a:cubicBezTo>
                    <a:cubicBezTo>
                      <a:pt x="31867" y="48"/>
                      <a:pt x="31196" y="0"/>
                      <a:pt x="30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1"/>
              <p:cNvSpPr/>
              <p:nvPr/>
            </p:nvSpPr>
            <p:spPr>
              <a:xfrm>
                <a:off x="171918" y="4196825"/>
                <a:ext cx="886181" cy="41550"/>
              </a:xfrm>
              <a:custGeom>
                <a:rect b="b" l="l" r="r" t="t"/>
                <a:pathLst>
                  <a:path extrusionOk="0" h="1662" w="24006">
                    <a:moveTo>
                      <a:pt x="23061" y="0"/>
                    </a:moveTo>
                    <a:cubicBezTo>
                      <a:pt x="18681" y="0"/>
                      <a:pt x="698" y="1101"/>
                      <a:pt x="1" y="1403"/>
                    </a:cubicBezTo>
                    <a:cubicBezTo>
                      <a:pt x="1014" y="1595"/>
                      <a:pt x="2081" y="1662"/>
                      <a:pt x="3167" y="1662"/>
                    </a:cubicBezTo>
                    <a:cubicBezTo>
                      <a:pt x="5324" y="1662"/>
                      <a:pt x="7558" y="1398"/>
                      <a:pt x="9606" y="1320"/>
                    </a:cubicBezTo>
                    <a:cubicBezTo>
                      <a:pt x="10270" y="1294"/>
                      <a:pt x="10937" y="1286"/>
                      <a:pt x="11606" y="1286"/>
                    </a:cubicBezTo>
                    <a:cubicBezTo>
                      <a:pt x="12852" y="1286"/>
                      <a:pt x="14104" y="1314"/>
                      <a:pt x="15351" y="1314"/>
                    </a:cubicBezTo>
                    <a:cubicBezTo>
                      <a:pt x="18327" y="1314"/>
                      <a:pt x="21270" y="1153"/>
                      <a:pt x="24006" y="56"/>
                    </a:cubicBezTo>
                    <a:cubicBezTo>
                      <a:pt x="23945" y="18"/>
                      <a:pt x="23610" y="0"/>
                      <a:pt x="230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1"/>
              <p:cNvSpPr/>
              <p:nvPr/>
            </p:nvSpPr>
            <p:spPr>
              <a:xfrm>
                <a:off x="158850" y="4018425"/>
                <a:ext cx="2905137" cy="116725"/>
              </a:xfrm>
              <a:custGeom>
                <a:rect b="b" l="l" r="r" t="t"/>
                <a:pathLst>
                  <a:path extrusionOk="0" h="4669" w="78698">
                    <a:moveTo>
                      <a:pt x="74733" y="0"/>
                    </a:moveTo>
                    <a:cubicBezTo>
                      <a:pt x="67340" y="0"/>
                      <a:pt x="59949" y="757"/>
                      <a:pt x="52552" y="1025"/>
                    </a:cubicBezTo>
                    <a:cubicBezTo>
                      <a:pt x="42283" y="1398"/>
                      <a:pt x="31978" y="828"/>
                      <a:pt x="21741" y="1721"/>
                    </a:cubicBezTo>
                    <a:cubicBezTo>
                      <a:pt x="17433" y="2096"/>
                      <a:pt x="13127" y="2731"/>
                      <a:pt x="8811" y="2731"/>
                    </a:cubicBezTo>
                    <a:cubicBezTo>
                      <a:pt x="8143" y="2731"/>
                      <a:pt x="7475" y="2715"/>
                      <a:pt x="6807" y="2682"/>
                    </a:cubicBezTo>
                    <a:cubicBezTo>
                      <a:pt x="5628" y="2623"/>
                      <a:pt x="4432" y="2508"/>
                      <a:pt x="3251" y="2508"/>
                    </a:cubicBezTo>
                    <a:cubicBezTo>
                      <a:pt x="2145" y="2508"/>
                      <a:pt x="1052" y="2609"/>
                      <a:pt x="1" y="2948"/>
                    </a:cubicBezTo>
                    <a:cubicBezTo>
                      <a:pt x="3318" y="4242"/>
                      <a:pt x="6884" y="4669"/>
                      <a:pt x="10531" y="4669"/>
                    </a:cubicBezTo>
                    <a:cubicBezTo>
                      <a:pt x="15638" y="4669"/>
                      <a:pt x="20904" y="3831"/>
                      <a:pt x="25869" y="3362"/>
                    </a:cubicBezTo>
                    <a:cubicBezTo>
                      <a:pt x="31708" y="2809"/>
                      <a:pt x="37597" y="2743"/>
                      <a:pt x="43485" y="2743"/>
                    </a:cubicBezTo>
                    <a:cubicBezTo>
                      <a:pt x="45311" y="2743"/>
                      <a:pt x="47137" y="2750"/>
                      <a:pt x="48961" y="2750"/>
                    </a:cubicBezTo>
                    <a:cubicBezTo>
                      <a:pt x="59002" y="2750"/>
                      <a:pt x="68997" y="2559"/>
                      <a:pt x="78697" y="80"/>
                    </a:cubicBezTo>
                    <a:cubicBezTo>
                      <a:pt x="77376" y="24"/>
                      <a:pt x="76055" y="0"/>
                      <a:pt x="747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1"/>
              <p:cNvSpPr/>
              <p:nvPr/>
            </p:nvSpPr>
            <p:spPr>
              <a:xfrm>
                <a:off x="0" y="4809900"/>
                <a:ext cx="9143698" cy="333600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1"/>
              <p:cNvSpPr/>
              <p:nvPr/>
            </p:nvSpPr>
            <p:spPr>
              <a:xfrm>
                <a:off x="74" y="4519225"/>
                <a:ext cx="9143661" cy="419500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1"/>
              <p:cNvSpPr/>
              <p:nvPr/>
            </p:nvSpPr>
            <p:spPr>
              <a:xfrm>
                <a:off x="5054069" y="4664075"/>
                <a:ext cx="260435" cy="44625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1"/>
              <p:cNvSpPr/>
              <p:nvPr/>
            </p:nvSpPr>
            <p:spPr>
              <a:xfrm>
                <a:off x="4246160" y="4644950"/>
                <a:ext cx="103990" cy="41600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1"/>
              <p:cNvSpPr/>
              <p:nvPr/>
            </p:nvSpPr>
            <p:spPr>
              <a:xfrm>
                <a:off x="2858411" y="4625400"/>
                <a:ext cx="191072" cy="44850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1"/>
              <p:cNvSpPr/>
              <p:nvPr/>
            </p:nvSpPr>
            <p:spPr>
              <a:xfrm>
                <a:off x="2618641" y="4595100"/>
                <a:ext cx="152939" cy="35350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1"/>
              <p:cNvSpPr/>
              <p:nvPr/>
            </p:nvSpPr>
            <p:spPr>
              <a:xfrm>
                <a:off x="1353491" y="4645125"/>
                <a:ext cx="160617" cy="64625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1"/>
              <p:cNvSpPr/>
              <p:nvPr/>
            </p:nvSpPr>
            <p:spPr>
              <a:xfrm>
                <a:off x="888164" y="4676825"/>
                <a:ext cx="364425" cy="75575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1"/>
              <p:cNvSpPr/>
              <p:nvPr/>
            </p:nvSpPr>
            <p:spPr>
              <a:xfrm>
                <a:off x="64714" y="4678525"/>
                <a:ext cx="263499" cy="47825"/>
              </a:xfrm>
              <a:custGeom>
                <a:rect b="b" l="l" r="r" t="t"/>
                <a:pathLst>
                  <a:path extrusionOk="0" h="1913" w="7138">
                    <a:moveTo>
                      <a:pt x="2595" y="1"/>
                    </a:moveTo>
                    <a:cubicBezTo>
                      <a:pt x="1353" y="1"/>
                      <a:pt x="300" y="195"/>
                      <a:pt x="188" y="655"/>
                    </a:cubicBezTo>
                    <a:cubicBezTo>
                      <a:pt x="0" y="1437"/>
                      <a:pt x="2338" y="1913"/>
                      <a:pt x="4310" y="1913"/>
                    </a:cubicBezTo>
                    <a:cubicBezTo>
                      <a:pt x="5613" y="1913"/>
                      <a:pt x="6756" y="1705"/>
                      <a:pt x="6906" y="1240"/>
                    </a:cubicBezTo>
                    <a:cubicBezTo>
                      <a:pt x="7138" y="516"/>
                      <a:pt x="4617" y="1"/>
                      <a:pt x="25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1"/>
              <p:cNvSpPr/>
              <p:nvPr/>
            </p:nvSpPr>
            <p:spPr>
              <a:xfrm>
                <a:off x="74" y="4608875"/>
                <a:ext cx="9143661" cy="413900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1"/>
              <p:cNvSpPr/>
              <p:nvPr/>
            </p:nvSpPr>
            <p:spPr>
              <a:xfrm>
                <a:off x="5373946" y="4754900"/>
                <a:ext cx="410458" cy="98850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1"/>
              <p:cNvSpPr/>
              <p:nvPr/>
            </p:nvSpPr>
            <p:spPr>
              <a:xfrm>
                <a:off x="5069979" y="4840725"/>
                <a:ext cx="160617" cy="41975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1"/>
              <p:cNvSpPr/>
              <p:nvPr/>
            </p:nvSpPr>
            <p:spPr>
              <a:xfrm>
                <a:off x="4609414" y="4753500"/>
                <a:ext cx="156963" cy="46925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1"/>
              <p:cNvSpPr/>
              <p:nvPr/>
            </p:nvSpPr>
            <p:spPr>
              <a:xfrm>
                <a:off x="3418723" y="4759300"/>
                <a:ext cx="388420" cy="6142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1"/>
              <p:cNvSpPr/>
              <p:nvPr/>
            </p:nvSpPr>
            <p:spPr>
              <a:xfrm>
                <a:off x="2152687" y="4706825"/>
                <a:ext cx="498611" cy="87800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1"/>
              <p:cNvSpPr/>
              <p:nvPr/>
            </p:nvSpPr>
            <p:spPr>
              <a:xfrm>
                <a:off x="1797333" y="4663700"/>
                <a:ext cx="235038" cy="66500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11"/>
              <p:cNvSpPr/>
              <p:nvPr/>
            </p:nvSpPr>
            <p:spPr>
              <a:xfrm>
                <a:off x="161729" y="4814700"/>
                <a:ext cx="241276" cy="69600"/>
              </a:xfrm>
              <a:custGeom>
                <a:rect b="b" l="l" r="r" t="t"/>
                <a:pathLst>
                  <a:path extrusionOk="0" h="2784" w="6536">
                    <a:moveTo>
                      <a:pt x="2882" y="0"/>
                    </a:moveTo>
                    <a:cubicBezTo>
                      <a:pt x="1634" y="0"/>
                      <a:pt x="479" y="300"/>
                      <a:pt x="305" y="910"/>
                    </a:cubicBezTo>
                    <a:cubicBezTo>
                      <a:pt x="1" y="1985"/>
                      <a:pt x="2110" y="2783"/>
                      <a:pt x="3903" y="2783"/>
                    </a:cubicBezTo>
                    <a:cubicBezTo>
                      <a:pt x="5024" y="2783"/>
                      <a:pt x="6020" y="2471"/>
                      <a:pt x="6226" y="1720"/>
                    </a:cubicBezTo>
                    <a:cubicBezTo>
                      <a:pt x="6535" y="582"/>
                      <a:pt x="4619" y="0"/>
                      <a:pt x="28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1"/>
              <p:cNvSpPr/>
              <p:nvPr/>
            </p:nvSpPr>
            <p:spPr>
              <a:xfrm>
                <a:off x="477731" y="4823550"/>
                <a:ext cx="105872" cy="4120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0" name="Google Shape;390;p11"/>
            <p:cNvSpPr/>
            <p:nvPr/>
          </p:nvSpPr>
          <p:spPr>
            <a:xfrm flipH="1">
              <a:off x="142" y="4342925"/>
              <a:ext cx="3070811" cy="115325"/>
            </a:xfrm>
            <a:custGeom>
              <a:rect b="b" l="l" r="r" t="t"/>
              <a:pathLst>
                <a:path extrusionOk="0" h="4613" w="83186">
                  <a:moveTo>
                    <a:pt x="15498" y="0"/>
                  </a:moveTo>
                  <a:cubicBezTo>
                    <a:pt x="6798" y="0"/>
                    <a:pt x="694" y="151"/>
                    <a:pt x="1" y="502"/>
                  </a:cubicBezTo>
                  <a:cubicBezTo>
                    <a:pt x="3674" y="1825"/>
                    <a:pt x="8547" y="2131"/>
                    <a:pt x="12676" y="2131"/>
                  </a:cubicBezTo>
                  <a:cubicBezTo>
                    <a:pt x="13214" y="2131"/>
                    <a:pt x="13739" y="2125"/>
                    <a:pt x="14248" y="2117"/>
                  </a:cubicBezTo>
                  <a:cubicBezTo>
                    <a:pt x="16378" y="2082"/>
                    <a:pt x="18509" y="1860"/>
                    <a:pt x="20634" y="1860"/>
                  </a:cubicBezTo>
                  <a:cubicBezTo>
                    <a:pt x="21330" y="1860"/>
                    <a:pt x="22025" y="1884"/>
                    <a:pt x="22719" y="1946"/>
                  </a:cubicBezTo>
                  <a:cubicBezTo>
                    <a:pt x="25821" y="2223"/>
                    <a:pt x="28826" y="3251"/>
                    <a:pt x="31938" y="3432"/>
                  </a:cubicBezTo>
                  <a:cubicBezTo>
                    <a:pt x="32298" y="3453"/>
                    <a:pt x="32659" y="3463"/>
                    <a:pt x="33020" y="3463"/>
                  </a:cubicBezTo>
                  <a:cubicBezTo>
                    <a:pt x="36866" y="3463"/>
                    <a:pt x="40760" y="2374"/>
                    <a:pt x="44546" y="2374"/>
                  </a:cubicBezTo>
                  <a:cubicBezTo>
                    <a:pt x="45922" y="2374"/>
                    <a:pt x="47283" y="2518"/>
                    <a:pt x="48622" y="2909"/>
                  </a:cubicBezTo>
                  <a:cubicBezTo>
                    <a:pt x="49990" y="3309"/>
                    <a:pt x="51281" y="3959"/>
                    <a:pt x="52665" y="4299"/>
                  </a:cubicBezTo>
                  <a:cubicBezTo>
                    <a:pt x="53578" y="4525"/>
                    <a:pt x="54499" y="4612"/>
                    <a:pt x="55426" y="4612"/>
                  </a:cubicBezTo>
                  <a:cubicBezTo>
                    <a:pt x="58489" y="4612"/>
                    <a:pt x="61617" y="3665"/>
                    <a:pt x="64721" y="3665"/>
                  </a:cubicBezTo>
                  <a:cubicBezTo>
                    <a:pt x="64732" y="3665"/>
                    <a:pt x="64743" y="3665"/>
                    <a:pt x="64755" y="3665"/>
                  </a:cubicBezTo>
                  <a:cubicBezTo>
                    <a:pt x="67781" y="3672"/>
                    <a:pt x="70757" y="4588"/>
                    <a:pt x="73769" y="4588"/>
                  </a:cubicBezTo>
                  <a:cubicBezTo>
                    <a:pt x="74019" y="4588"/>
                    <a:pt x="74270" y="4581"/>
                    <a:pt x="74521" y="4568"/>
                  </a:cubicBezTo>
                  <a:cubicBezTo>
                    <a:pt x="77517" y="4403"/>
                    <a:pt x="80340" y="3170"/>
                    <a:pt x="83186" y="2580"/>
                  </a:cubicBezTo>
                  <a:lnTo>
                    <a:pt x="83186" y="1819"/>
                  </a:lnTo>
                  <a:cubicBezTo>
                    <a:pt x="70483" y="825"/>
                    <a:pt x="35872" y="0"/>
                    <a:pt x="15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1"/>
            <p:cNvSpPr/>
            <p:nvPr/>
          </p:nvSpPr>
          <p:spPr>
            <a:xfrm flipH="1">
              <a:off x="543538" y="4132750"/>
              <a:ext cx="1475086" cy="41575"/>
            </a:xfrm>
            <a:custGeom>
              <a:rect b="b" l="l" r="r" t="t"/>
              <a:pathLst>
                <a:path extrusionOk="0" h="1663" w="39959">
                  <a:moveTo>
                    <a:pt x="1" y="647"/>
                  </a:moveTo>
                  <a:lnTo>
                    <a:pt x="1" y="648"/>
                  </a:lnTo>
                  <a:cubicBezTo>
                    <a:pt x="1" y="648"/>
                    <a:pt x="2" y="647"/>
                    <a:pt x="2" y="647"/>
                  </a:cubicBezTo>
                  <a:lnTo>
                    <a:pt x="2" y="647"/>
                  </a:lnTo>
                  <a:lnTo>
                    <a:pt x="1" y="647"/>
                  </a:lnTo>
                  <a:close/>
                  <a:moveTo>
                    <a:pt x="25386" y="0"/>
                  </a:moveTo>
                  <a:cubicBezTo>
                    <a:pt x="14137" y="0"/>
                    <a:pt x="432" y="245"/>
                    <a:pt x="2" y="647"/>
                  </a:cubicBezTo>
                  <a:lnTo>
                    <a:pt x="2" y="647"/>
                  </a:lnTo>
                  <a:lnTo>
                    <a:pt x="1473" y="721"/>
                  </a:lnTo>
                  <a:cubicBezTo>
                    <a:pt x="3557" y="1051"/>
                    <a:pt x="5657" y="1382"/>
                    <a:pt x="7762" y="1382"/>
                  </a:cubicBezTo>
                  <a:cubicBezTo>
                    <a:pt x="8105" y="1382"/>
                    <a:pt x="8449" y="1373"/>
                    <a:pt x="8793" y="1354"/>
                  </a:cubicBezTo>
                  <a:cubicBezTo>
                    <a:pt x="10386" y="1265"/>
                    <a:pt x="11967" y="956"/>
                    <a:pt x="13560" y="956"/>
                  </a:cubicBezTo>
                  <a:cubicBezTo>
                    <a:pt x="13686" y="956"/>
                    <a:pt x="13812" y="958"/>
                    <a:pt x="13939" y="962"/>
                  </a:cubicBezTo>
                  <a:cubicBezTo>
                    <a:pt x="15653" y="1018"/>
                    <a:pt x="17330" y="1480"/>
                    <a:pt x="19040" y="1616"/>
                  </a:cubicBezTo>
                  <a:cubicBezTo>
                    <a:pt x="19447" y="1648"/>
                    <a:pt x="19853" y="1662"/>
                    <a:pt x="20259" y="1662"/>
                  </a:cubicBezTo>
                  <a:cubicBezTo>
                    <a:pt x="22685" y="1662"/>
                    <a:pt x="25112" y="1169"/>
                    <a:pt x="27544" y="1169"/>
                  </a:cubicBezTo>
                  <a:cubicBezTo>
                    <a:pt x="27701" y="1169"/>
                    <a:pt x="27859" y="1171"/>
                    <a:pt x="28016" y="1175"/>
                  </a:cubicBezTo>
                  <a:cubicBezTo>
                    <a:pt x="29744" y="1224"/>
                    <a:pt x="31459" y="1554"/>
                    <a:pt x="33186" y="1554"/>
                  </a:cubicBezTo>
                  <a:cubicBezTo>
                    <a:pt x="33238" y="1554"/>
                    <a:pt x="33291" y="1554"/>
                    <a:pt x="33344" y="1553"/>
                  </a:cubicBezTo>
                  <a:cubicBezTo>
                    <a:pt x="35554" y="1528"/>
                    <a:pt x="37826" y="945"/>
                    <a:pt x="39959" y="357"/>
                  </a:cubicBezTo>
                  <a:cubicBezTo>
                    <a:pt x="39373" y="111"/>
                    <a:pt x="32932" y="0"/>
                    <a:pt x="25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 flipH="1">
              <a:off x="104436" y="4024025"/>
              <a:ext cx="3271776" cy="74675"/>
            </a:xfrm>
            <a:custGeom>
              <a:rect b="b" l="l" r="r" t="t"/>
              <a:pathLst>
                <a:path extrusionOk="0" h="2987" w="88630">
                  <a:moveTo>
                    <a:pt x="88628" y="1"/>
                  </a:moveTo>
                  <a:cubicBezTo>
                    <a:pt x="88627" y="1"/>
                    <a:pt x="88627" y="1"/>
                    <a:pt x="88627" y="1"/>
                  </a:cubicBezTo>
                  <a:lnTo>
                    <a:pt x="88627" y="1"/>
                  </a:lnTo>
                  <a:cubicBezTo>
                    <a:pt x="88628" y="1"/>
                    <a:pt x="88628" y="1"/>
                    <a:pt x="88629" y="1"/>
                  </a:cubicBezTo>
                  <a:close/>
                  <a:moveTo>
                    <a:pt x="88627" y="1"/>
                  </a:moveTo>
                  <a:cubicBezTo>
                    <a:pt x="60387" y="667"/>
                    <a:pt x="32146" y="1334"/>
                    <a:pt x="3905" y="1998"/>
                  </a:cubicBezTo>
                  <a:lnTo>
                    <a:pt x="3905" y="1998"/>
                  </a:lnTo>
                  <a:cubicBezTo>
                    <a:pt x="3452" y="1980"/>
                    <a:pt x="2998" y="1970"/>
                    <a:pt x="2544" y="1970"/>
                  </a:cubicBezTo>
                  <a:cubicBezTo>
                    <a:pt x="1699" y="1970"/>
                    <a:pt x="852" y="2005"/>
                    <a:pt x="1" y="2090"/>
                  </a:cubicBezTo>
                  <a:cubicBezTo>
                    <a:pt x="1302" y="2060"/>
                    <a:pt x="2604" y="2029"/>
                    <a:pt x="3905" y="1998"/>
                  </a:cubicBezTo>
                  <a:lnTo>
                    <a:pt x="3905" y="1998"/>
                  </a:lnTo>
                  <a:cubicBezTo>
                    <a:pt x="6420" y="2099"/>
                    <a:pt x="8923" y="2444"/>
                    <a:pt x="11469" y="2647"/>
                  </a:cubicBezTo>
                  <a:cubicBezTo>
                    <a:pt x="14550" y="2894"/>
                    <a:pt x="17634" y="2986"/>
                    <a:pt x="20721" y="2986"/>
                  </a:cubicBezTo>
                  <a:cubicBezTo>
                    <a:pt x="29942" y="2986"/>
                    <a:pt x="39184" y="2159"/>
                    <a:pt x="48417" y="2145"/>
                  </a:cubicBezTo>
                  <a:cubicBezTo>
                    <a:pt x="48501" y="2145"/>
                    <a:pt x="48585" y="2145"/>
                    <a:pt x="48668" y="2145"/>
                  </a:cubicBezTo>
                  <a:cubicBezTo>
                    <a:pt x="54500" y="2145"/>
                    <a:pt x="60333" y="2460"/>
                    <a:pt x="66162" y="2460"/>
                  </a:cubicBezTo>
                  <a:cubicBezTo>
                    <a:pt x="67967" y="2460"/>
                    <a:pt x="69771" y="2430"/>
                    <a:pt x="71574" y="2351"/>
                  </a:cubicBezTo>
                  <a:cubicBezTo>
                    <a:pt x="77548" y="2089"/>
                    <a:pt x="82729" y="972"/>
                    <a:pt x="88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 flipH="1">
              <a:off x="288224" y="4682750"/>
              <a:ext cx="144042" cy="36400"/>
            </a:xfrm>
            <a:custGeom>
              <a:rect b="b" l="l" r="r" t="t"/>
              <a:pathLst>
                <a:path extrusionOk="0" h="1456" w="3902">
                  <a:moveTo>
                    <a:pt x="2735" y="1"/>
                  </a:moveTo>
                  <a:cubicBezTo>
                    <a:pt x="1613" y="1"/>
                    <a:pt x="0" y="454"/>
                    <a:pt x="28" y="1152"/>
                  </a:cubicBezTo>
                  <a:cubicBezTo>
                    <a:pt x="36" y="1367"/>
                    <a:pt x="360" y="1456"/>
                    <a:pt x="813" y="1456"/>
                  </a:cubicBezTo>
                  <a:cubicBezTo>
                    <a:pt x="1949" y="1456"/>
                    <a:pt x="3902" y="898"/>
                    <a:pt x="3782" y="361"/>
                  </a:cubicBezTo>
                  <a:cubicBezTo>
                    <a:pt x="3727" y="112"/>
                    <a:pt x="3291" y="1"/>
                    <a:pt x="27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 flipH="1">
              <a:off x="2530253" y="4717625"/>
              <a:ext cx="318835" cy="51950"/>
            </a:xfrm>
            <a:custGeom>
              <a:rect b="b" l="l" r="r" t="t"/>
              <a:pathLst>
                <a:path extrusionOk="0" h="2078" w="8637">
                  <a:moveTo>
                    <a:pt x="6363" y="1"/>
                  </a:moveTo>
                  <a:cubicBezTo>
                    <a:pt x="3816" y="1"/>
                    <a:pt x="1" y="714"/>
                    <a:pt x="1" y="1380"/>
                  </a:cubicBezTo>
                  <a:cubicBezTo>
                    <a:pt x="1" y="1864"/>
                    <a:pt x="1247" y="2077"/>
                    <a:pt x="2791" y="2077"/>
                  </a:cubicBezTo>
                  <a:cubicBezTo>
                    <a:pt x="5271" y="2077"/>
                    <a:pt x="8517" y="1527"/>
                    <a:pt x="8594" y="662"/>
                  </a:cubicBezTo>
                  <a:cubicBezTo>
                    <a:pt x="8637" y="187"/>
                    <a:pt x="7666" y="1"/>
                    <a:pt x="6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1"/>
            <p:cNvSpPr/>
            <p:nvPr/>
          </p:nvSpPr>
          <p:spPr>
            <a:xfrm flipH="1">
              <a:off x="2317759" y="4692000"/>
              <a:ext cx="139613" cy="33575"/>
            </a:xfrm>
            <a:custGeom>
              <a:rect b="b" l="l" r="r" t="t"/>
              <a:pathLst>
                <a:path extrusionOk="0" h="1343" w="3782">
                  <a:moveTo>
                    <a:pt x="2508" y="1"/>
                  </a:moveTo>
                  <a:cubicBezTo>
                    <a:pt x="1438" y="1"/>
                    <a:pt x="1" y="444"/>
                    <a:pt x="110" y="1026"/>
                  </a:cubicBezTo>
                  <a:cubicBezTo>
                    <a:pt x="152" y="1246"/>
                    <a:pt x="588" y="1342"/>
                    <a:pt x="1140" y="1342"/>
                  </a:cubicBezTo>
                  <a:cubicBezTo>
                    <a:pt x="2233" y="1342"/>
                    <a:pt x="3781" y="963"/>
                    <a:pt x="3614" y="409"/>
                  </a:cubicBezTo>
                  <a:cubicBezTo>
                    <a:pt x="3528" y="122"/>
                    <a:pt x="3068" y="1"/>
                    <a:pt x="25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1"/>
            <p:cNvSpPr/>
            <p:nvPr/>
          </p:nvSpPr>
          <p:spPr>
            <a:xfrm flipH="1">
              <a:off x="79874" y="4792275"/>
              <a:ext cx="266009" cy="59475"/>
            </a:xfrm>
            <a:custGeom>
              <a:rect b="b" l="l" r="r" t="t"/>
              <a:pathLst>
                <a:path extrusionOk="0" h="2379" w="7206">
                  <a:moveTo>
                    <a:pt x="5289" y="1"/>
                  </a:moveTo>
                  <a:cubicBezTo>
                    <a:pt x="3175" y="1"/>
                    <a:pt x="0" y="824"/>
                    <a:pt x="79" y="1807"/>
                  </a:cubicBezTo>
                  <a:cubicBezTo>
                    <a:pt x="112" y="2209"/>
                    <a:pt x="859" y="2379"/>
                    <a:pt x="1855" y="2379"/>
                  </a:cubicBezTo>
                  <a:cubicBezTo>
                    <a:pt x="3969" y="2379"/>
                    <a:pt x="7205" y="1612"/>
                    <a:pt x="7124" y="653"/>
                  </a:cubicBezTo>
                  <a:cubicBezTo>
                    <a:pt x="7086" y="193"/>
                    <a:pt x="6312" y="1"/>
                    <a:pt x="52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 flipH="1">
              <a:off x="1474824" y="4711525"/>
              <a:ext cx="351763" cy="81175"/>
            </a:xfrm>
            <a:custGeom>
              <a:rect b="b" l="l" r="r" t="t"/>
              <a:pathLst>
                <a:path extrusionOk="0" h="3247" w="9529">
                  <a:moveTo>
                    <a:pt x="5203" y="1"/>
                  </a:moveTo>
                  <a:cubicBezTo>
                    <a:pt x="2760" y="1"/>
                    <a:pt x="116" y="571"/>
                    <a:pt x="55" y="1711"/>
                  </a:cubicBezTo>
                  <a:cubicBezTo>
                    <a:pt x="1" y="2708"/>
                    <a:pt x="2202" y="3246"/>
                    <a:pt x="4470" y="3246"/>
                  </a:cubicBezTo>
                  <a:cubicBezTo>
                    <a:pt x="6959" y="3246"/>
                    <a:pt x="9528" y="2598"/>
                    <a:pt x="9281" y="1195"/>
                  </a:cubicBezTo>
                  <a:cubicBezTo>
                    <a:pt x="9141" y="398"/>
                    <a:pt x="7242" y="1"/>
                    <a:pt x="5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 flipH="1">
              <a:off x="1908804" y="4761500"/>
              <a:ext cx="193730" cy="38075"/>
            </a:xfrm>
            <a:custGeom>
              <a:rect b="b" l="l" r="r" t="t"/>
              <a:pathLst>
                <a:path extrusionOk="0" h="1523" w="5248">
                  <a:moveTo>
                    <a:pt x="4034" y="1"/>
                  </a:moveTo>
                  <a:cubicBezTo>
                    <a:pt x="2627" y="1"/>
                    <a:pt x="1" y="744"/>
                    <a:pt x="364" y="1247"/>
                  </a:cubicBezTo>
                  <a:cubicBezTo>
                    <a:pt x="501" y="1437"/>
                    <a:pt x="980" y="1523"/>
                    <a:pt x="1579" y="1523"/>
                  </a:cubicBezTo>
                  <a:cubicBezTo>
                    <a:pt x="3051" y="1523"/>
                    <a:pt x="5247" y="1004"/>
                    <a:pt x="4864" y="237"/>
                  </a:cubicBezTo>
                  <a:cubicBezTo>
                    <a:pt x="4781" y="70"/>
                    <a:pt x="4464" y="1"/>
                    <a:pt x="4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3"/>
          <p:cNvSpPr txBox="1"/>
          <p:nvPr>
            <p:ph hasCustomPrompt="1" type="title"/>
          </p:nvPr>
        </p:nvSpPr>
        <p:spPr>
          <a:xfrm>
            <a:off x="723100" y="3229738"/>
            <a:ext cx="1275300" cy="3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2" name="Google Shape;402;p13"/>
          <p:cNvSpPr txBox="1"/>
          <p:nvPr>
            <p:ph idx="1" type="subTitle"/>
          </p:nvPr>
        </p:nvSpPr>
        <p:spPr>
          <a:xfrm>
            <a:off x="1813600" y="3278625"/>
            <a:ext cx="2294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" name="Google Shape;403;p13"/>
          <p:cNvSpPr txBox="1"/>
          <p:nvPr>
            <p:ph hasCustomPrompt="1" idx="2" type="title"/>
          </p:nvPr>
        </p:nvSpPr>
        <p:spPr>
          <a:xfrm>
            <a:off x="7145600" y="3229738"/>
            <a:ext cx="1275300" cy="3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4" name="Google Shape;404;p13"/>
          <p:cNvSpPr txBox="1"/>
          <p:nvPr>
            <p:ph idx="3" type="subTitle"/>
          </p:nvPr>
        </p:nvSpPr>
        <p:spPr>
          <a:xfrm>
            <a:off x="5035700" y="3278625"/>
            <a:ext cx="2294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13"/>
          <p:cNvSpPr txBox="1"/>
          <p:nvPr>
            <p:ph idx="4" type="subTitle"/>
          </p:nvPr>
        </p:nvSpPr>
        <p:spPr>
          <a:xfrm>
            <a:off x="1813600" y="2961700"/>
            <a:ext cx="2294700" cy="438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6" name="Google Shape;406;p13"/>
          <p:cNvSpPr txBox="1"/>
          <p:nvPr>
            <p:ph idx="5" type="subTitle"/>
          </p:nvPr>
        </p:nvSpPr>
        <p:spPr>
          <a:xfrm>
            <a:off x="5035700" y="2961700"/>
            <a:ext cx="2294700" cy="438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7" name="Google Shape;407;p13"/>
          <p:cNvSpPr txBox="1"/>
          <p:nvPr>
            <p:ph hasCustomPrompt="1" idx="6" type="title"/>
          </p:nvPr>
        </p:nvSpPr>
        <p:spPr>
          <a:xfrm>
            <a:off x="723100" y="1847738"/>
            <a:ext cx="1275300" cy="3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8" name="Google Shape;408;p13"/>
          <p:cNvSpPr txBox="1"/>
          <p:nvPr>
            <p:ph idx="7" type="subTitle"/>
          </p:nvPr>
        </p:nvSpPr>
        <p:spPr>
          <a:xfrm>
            <a:off x="1813600" y="1891800"/>
            <a:ext cx="2294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13"/>
          <p:cNvSpPr txBox="1"/>
          <p:nvPr>
            <p:ph hasCustomPrompt="1" idx="8" type="title"/>
          </p:nvPr>
        </p:nvSpPr>
        <p:spPr>
          <a:xfrm>
            <a:off x="7145600" y="1847738"/>
            <a:ext cx="1275300" cy="3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0" name="Google Shape;410;p13"/>
          <p:cNvSpPr txBox="1"/>
          <p:nvPr>
            <p:ph idx="9" type="subTitle"/>
          </p:nvPr>
        </p:nvSpPr>
        <p:spPr>
          <a:xfrm>
            <a:off x="5035700" y="1891800"/>
            <a:ext cx="2294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13"/>
          <p:cNvSpPr txBox="1"/>
          <p:nvPr>
            <p:ph idx="13" type="subTitle"/>
          </p:nvPr>
        </p:nvSpPr>
        <p:spPr>
          <a:xfrm>
            <a:off x="1813600" y="1574775"/>
            <a:ext cx="2294700" cy="438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12" name="Google Shape;412;p13"/>
          <p:cNvSpPr txBox="1"/>
          <p:nvPr>
            <p:ph idx="14" type="subTitle"/>
          </p:nvPr>
        </p:nvSpPr>
        <p:spPr>
          <a:xfrm>
            <a:off x="5035700" y="1574775"/>
            <a:ext cx="2294700" cy="438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13" name="Google Shape;413;p13"/>
          <p:cNvSpPr txBox="1"/>
          <p:nvPr>
            <p:ph idx="15"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14" name="Google Shape;414;p13"/>
          <p:cNvGrpSpPr/>
          <p:nvPr/>
        </p:nvGrpSpPr>
        <p:grpSpPr>
          <a:xfrm flipH="1">
            <a:off x="3934358" y="3978536"/>
            <a:ext cx="1275283" cy="1275283"/>
            <a:chOff x="4267275" y="505375"/>
            <a:chExt cx="610125" cy="610125"/>
          </a:xfrm>
        </p:grpSpPr>
        <p:sp>
          <p:nvSpPr>
            <p:cNvPr id="415" name="Google Shape;415;p13"/>
            <p:cNvSpPr/>
            <p:nvPr/>
          </p:nvSpPr>
          <p:spPr>
            <a:xfrm>
              <a:off x="4267275" y="505375"/>
              <a:ext cx="610125" cy="610125"/>
            </a:xfrm>
            <a:custGeom>
              <a:rect b="b" l="l" r="r" t="t"/>
              <a:pathLst>
                <a:path extrusionOk="0" h="24405" w="24405">
                  <a:moveTo>
                    <a:pt x="12203" y="0"/>
                  </a:moveTo>
                  <a:cubicBezTo>
                    <a:pt x="8966" y="0"/>
                    <a:pt x="5863" y="1286"/>
                    <a:pt x="3574" y="3574"/>
                  </a:cubicBezTo>
                  <a:cubicBezTo>
                    <a:pt x="1286" y="5863"/>
                    <a:pt x="0" y="8966"/>
                    <a:pt x="0" y="12202"/>
                  </a:cubicBezTo>
                  <a:cubicBezTo>
                    <a:pt x="0" y="15439"/>
                    <a:pt x="1286" y="18542"/>
                    <a:pt x="3574" y="20831"/>
                  </a:cubicBezTo>
                  <a:cubicBezTo>
                    <a:pt x="5863" y="23119"/>
                    <a:pt x="8966" y="24405"/>
                    <a:pt x="12203" y="24405"/>
                  </a:cubicBezTo>
                  <a:cubicBezTo>
                    <a:pt x="15439" y="24405"/>
                    <a:pt x="18542" y="23119"/>
                    <a:pt x="20831" y="20831"/>
                  </a:cubicBezTo>
                  <a:cubicBezTo>
                    <a:pt x="23119" y="18542"/>
                    <a:pt x="24405" y="15439"/>
                    <a:pt x="24405" y="12202"/>
                  </a:cubicBezTo>
                  <a:cubicBezTo>
                    <a:pt x="24405" y="8966"/>
                    <a:pt x="23119" y="5863"/>
                    <a:pt x="20831" y="3574"/>
                  </a:cubicBezTo>
                  <a:cubicBezTo>
                    <a:pt x="18542" y="1286"/>
                    <a:pt x="15439" y="0"/>
                    <a:pt x="12203" y="0"/>
                  </a:cubicBezTo>
                  <a:close/>
                </a:path>
              </a:pathLst>
            </a:custGeom>
            <a:solidFill>
              <a:srgbClr val="FFFFFF">
                <a:alpha val="735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4294000" y="532050"/>
              <a:ext cx="556725" cy="556725"/>
            </a:xfrm>
            <a:custGeom>
              <a:rect b="b" l="l" r="r" t="t"/>
              <a:pathLst>
                <a:path extrusionOk="0" h="22269" w="22269">
                  <a:moveTo>
                    <a:pt x="11134" y="1"/>
                  </a:moveTo>
                  <a:cubicBezTo>
                    <a:pt x="8181" y="1"/>
                    <a:pt x="5348" y="1175"/>
                    <a:pt x="3261" y="3262"/>
                  </a:cubicBezTo>
                  <a:cubicBezTo>
                    <a:pt x="1173" y="5351"/>
                    <a:pt x="0" y="8182"/>
                    <a:pt x="0" y="11135"/>
                  </a:cubicBezTo>
                  <a:cubicBezTo>
                    <a:pt x="0" y="14088"/>
                    <a:pt x="1173" y="16919"/>
                    <a:pt x="3261" y="19008"/>
                  </a:cubicBezTo>
                  <a:cubicBezTo>
                    <a:pt x="5348" y="21096"/>
                    <a:pt x="8181" y="22269"/>
                    <a:pt x="11134" y="22269"/>
                  </a:cubicBezTo>
                  <a:cubicBezTo>
                    <a:pt x="14087" y="22269"/>
                    <a:pt x="16918" y="21096"/>
                    <a:pt x="19007" y="19008"/>
                  </a:cubicBezTo>
                  <a:cubicBezTo>
                    <a:pt x="21094" y="16919"/>
                    <a:pt x="22268" y="14088"/>
                    <a:pt x="22268" y="11135"/>
                  </a:cubicBezTo>
                  <a:cubicBezTo>
                    <a:pt x="22268" y="8182"/>
                    <a:pt x="21094" y="5351"/>
                    <a:pt x="19007" y="3262"/>
                  </a:cubicBezTo>
                  <a:cubicBezTo>
                    <a:pt x="16918" y="1175"/>
                    <a:pt x="14087" y="1"/>
                    <a:pt x="11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4674050" y="698175"/>
              <a:ext cx="154325" cy="125575"/>
            </a:xfrm>
            <a:custGeom>
              <a:rect b="b" l="l" r="r" t="t"/>
              <a:pathLst>
                <a:path extrusionOk="0" h="5023" w="6173">
                  <a:moveTo>
                    <a:pt x="2143" y="0"/>
                  </a:moveTo>
                  <a:cubicBezTo>
                    <a:pt x="1973" y="0"/>
                    <a:pt x="1811" y="43"/>
                    <a:pt x="1662" y="137"/>
                  </a:cubicBezTo>
                  <a:cubicBezTo>
                    <a:pt x="0" y="1189"/>
                    <a:pt x="1854" y="5022"/>
                    <a:pt x="3724" y="5022"/>
                  </a:cubicBezTo>
                  <a:cubicBezTo>
                    <a:pt x="3928" y="5022"/>
                    <a:pt x="4133" y="4976"/>
                    <a:pt x="4333" y="4876"/>
                  </a:cubicBezTo>
                  <a:cubicBezTo>
                    <a:pt x="6172" y="3957"/>
                    <a:pt x="3779" y="0"/>
                    <a:pt x="2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4528775" y="745775"/>
              <a:ext cx="99575" cy="78000"/>
            </a:xfrm>
            <a:custGeom>
              <a:rect b="b" l="l" r="r" t="t"/>
              <a:pathLst>
                <a:path extrusionOk="0" h="3120" w="3983">
                  <a:moveTo>
                    <a:pt x="2302" y="0"/>
                  </a:moveTo>
                  <a:cubicBezTo>
                    <a:pt x="1265" y="0"/>
                    <a:pt x="118" y="725"/>
                    <a:pt x="56" y="1609"/>
                  </a:cubicBezTo>
                  <a:cubicBezTo>
                    <a:pt x="1" y="2402"/>
                    <a:pt x="1369" y="3119"/>
                    <a:pt x="2503" y="3119"/>
                  </a:cubicBezTo>
                  <a:cubicBezTo>
                    <a:pt x="3301" y="3119"/>
                    <a:pt x="3982" y="2764"/>
                    <a:pt x="3968" y="1830"/>
                  </a:cubicBezTo>
                  <a:cubicBezTo>
                    <a:pt x="3949" y="501"/>
                    <a:pt x="3164" y="0"/>
                    <a:pt x="2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4502175" y="854825"/>
              <a:ext cx="310550" cy="184825"/>
            </a:xfrm>
            <a:custGeom>
              <a:rect b="b" l="l" r="r" t="t"/>
              <a:pathLst>
                <a:path extrusionOk="0" h="7393" w="12422">
                  <a:moveTo>
                    <a:pt x="7294" y="1"/>
                  </a:moveTo>
                  <a:cubicBezTo>
                    <a:pt x="4508" y="1"/>
                    <a:pt x="0" y="5631"/>
                    <a:pt x="4314" y="7163"/>
                  </a:cubicBezTo>
                  <a:cubicBezTo>
                    <a:pt x="4758" y="7321"/>
                    <a:pt x="5197" y="7392"/>
                    <a:pt x="5624" y="7392"/>
                  </a:cubicBezTo>
                  <a:cubicBezTo>
                    <a:pt x="9570" y="7392"/>
                    <a:pt x="12421" y="1242"/>
                    <a:pt x="7737" y="54"/>
                  </a:cubicBezTo>
                  <a:cubicBezTo>
                    <a:pt x="7596" y="18"/>
                    <a:pt x="7448" y="1"/>
                    <a:pt x="7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4408975" y="602275"/>
              <a:ext cx="92075" cy="56975"/>
            </a:xfrm>
            <a:custGeom>
              <a:rect b="b" l="l" r="r" t="t"/>
              <a:pathLst>
                <a:path extrusionOk="0" h="2279" w="3683">
                  <a:moveTo>
                    <a:pt x="2345" y="1"/>
                  </a:moveTo>
                  <a:cubicBezTo>
                    <a:pt x="1301" y="1"/>
                    <a:pt x="0" y="644"/>
                    <a:pt x="213" y="1706"/>
                  </a:cubicBezTo>
                  <a:cubicBezTo>
                    <a:pt x="292" y="2104"/>
                    <a:pt x="737" y="2279"/>
                    <a:pt x="1277" y="2279"/>
                  </a:cubicBezTo>
                  <a:cubicBezTo>
                    <a:pt x="2306" y="2279"/>
                    <a:pt x="3683" y="1647"/>
                    <a:pt x="3560" y="728"/>
                  </a:cubicBezTo>
                  <a:cubicBezTo>
                    <a:pt x="3492" y="228"/>
                    <a:pt x="2964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4328625" y="804375"/>
              <a:ext cx="103800" cy="89300"/>
            </a:xfrm>
            <a:custGeom>
              <a:rect b="b" l="l" r="r" t="t"/>
              <a:pathLst>
                <a:path extrusionOk="0" h="3572" w="4152">
                  <a:moveTo>
                    <a:pt x="1701" y="0"/>
                  </a:moveTo>
                  <a:cubicBezTo>
                    <a:pt x="1584" y="0"/>
                    <a:pt x="1462" y="18"/>
                    <a:pt x="1337" y="54"/>
                  </a:cubicBezTo>
                  <a:cubicBezTo>
                    <a:pt x="0" y="443"/>
                    <a:pt x="671" y="3572"/>
                    <a:pt x="2283" y="3572"/>
                  </a:cubicBezTo>
                  <a:cubicBezTo>
                    <a:pt x="2354" y="3572"/>
                    <a:pt x="2427" y="3565"/>
                    <a:pt x="2502" y="3553"/>
                  </a:cubicBezTo>
                  <a:cubicBezTo>
                    <a:pt x="4151" y="3272"/>
                    <a:pt x="3331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4457475" y="947825"/>
              <a:ext cx="55925" cy="34625"/>
            </a:xfrm>
            <a:custGeom>
              <a:rect b="b" l="l" r="r" t="t"/>
              <a:pathLst>
                <a:path extrusionOk="0" h="1385" w="2237">
                  <a:moveTo>
                    <a:pt x="1112" y="0"/>
                  </a:moveTo>
                  <a:cubicBezTo>
                    <a:pt x="486" y="0"/>
                    <a:pt x="0" y="952"/>
                    <a:pt x="483" y="1274"/>
                  </a:cubicBezTo>
                  <a:cubicBezTo>
                    <a:pt x="597" y="1351"/>
                    <a:pt x="736" y="1384"/>
                    <a:pt x="881" y="1384"/>
                  </a:cubicBezTo>
                  <a:cubicBezTo>
                    <a:pt x="1503" y="1384"/>
                    <a:pt x="2236" y="766"/>
                    <a:pt x="1587" y="196"/>
                  </a:cubicBezTo>
                  <a:cubicBezTo>
                    <a:pt x="1428" y="58"/>
                    <a:pt x="1266" y="0"/>
                    <a:pt x="1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4519675" y="553200"/>
              <a:ext cx="53925" cy="28800"/>
            </a:xfrm>
            <a:custGeom>
              <a:rect b="b" l="l" r="r" t="t"/>
              <a:pathLst>
                <a:path extrusionOk="0" h="1152" w="2157">
                  <a:moveTo>
                    <a:pt x="1062" y="0"/>
                  </a:moveTo>
                  <a:cubicBezTo>
                    <a:pt x="532" y="0"/>
                    <a:pt x="1" y="241"/>
                    <a:pt x="1" y="660"/>
                  </a:cubicBezTo>
                  <a:cubicBezTo>
                    <a:pt x="1" y="999"/>
                    <a:pt x="508" y="1152"/>
                    <a:pt x="1026" y="1152"/>
                  </a:cubicBezTo>
                  <a:cubicBezTo>
                    <a:pt x="1585" y="1152"/>
                    <a:pt x="2156" y="973"/>
                    <a:pt x="2107" y="660"/>
                  </a:cubicBezTo>
                  <a:cubicBezTo>
                    <a:pt x="2035" y="204"/>
                    <a:pt x="1549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4696200" y="697450"/>
              <a:ext cx="77800" cy="107300"/>
            </a:xfrm>
            <a:custGeom>
              <a:rect b="b" l="l" r="r" t="t"/>
              <a:pathLst>
                <a:path extrusionOk="0" h="4292" w="3112">
                  <a:moveTo>
                    <a:pt x="1259" y="1"/>
                  </a:moveTo>
                  <a:cubicBezTo>
                    <a:pt x="1084" y="1"/>
                    <a:pt x="909" y="42"/>
                    <a:pt x="757" y="137"/>
                  </a:cubicBezTo>
                  <a:cubicBezTo>
                    <a:pt x="486" y="307"/>
                    <a:pt x="286" y="580"/>
                    <a:pt x="188" y="880"/>
                  </a:cubicBezTo>
                  <a:cubicBezTo>
                    <a:pt x="0" y="1492"/>
                    <a:pt x="125" y="2140"/>
                    <a:pt x="336" y="2719"/>
                  </a:cubicBezTo>
                  <a:cubicBezTo>
                    <a:pt x="555" y="3303"/>
                    <a:pt x="889" y="3841"/>
                    <a:pt x="1318" y="4292"/>
                  </a:cubicBezTo>
                  <a:lnTo>
                    <a:pt x="1346" y="4265"/>
                  </a:lnTo>
                  <a:cubicBezTo>
                    <a:pt x="1020" y="3727"/>
                    <a:pt x="791" y="3170"/>
                    <a:pt x="630" y="2611"/>
                  </a:cubicBezTo>
                  <a:cubicBezTo>
                    <a:pt x="483" y="2056"/>
                    <a:pt x="409" y="1468"/>
                    <a:pt x="566" y="1005"/>
                  </a:cubicBezTo>
                  <a:cubicBezTo>
                    <a:pt x="633" y="772"/>
                    <a:pt x="767" y="589"/>
                    <a:pt x="957" y="453"/>
                  </a:cubicBezTo>
                  <a:cubicBezTo>
                    <a:pt x="1057" y="379"/>
                    <a:pt x="1181" y="342"/>
                    <a:pt x="1326" y="342"/>
                  </a:cubicBezTo>
                  <a:cubicBezTo>
                    <a:pt x="1404" y="342"/>
                    <a:pt x="1488" y="353"/>
                    <a:pt x="1576" y="374"/>
                  </a:cubicBezTo>
                  <a:cubicBezTo>
                    <a:pt x="1827" y="435"/>
                    <a:pt x="2090" y="566"/>
                    <a:pt x="2338" y="725"/>
                  </a:cubicBezTo>
                  <a:cubicBezTo>
                    <a:pt x="2599" y="874"/>
                    <a:pt x="2832" y="1074"/>
                    <a:pt x="3081" y="1268"/>
                  </a:cubicBezTo>
                  <a:lnTo>
                    <a:pt x="3111" y="1244"/>
                  </a:lnTo>
                  <a:cubicBezTo>
                    <a:pt x="2728" y="763"/>
                    <a:pt x="2274" y="301"/>
                    <a:pt x="1678" y="79"/>
                  </a:cubicBezTo>
                  <a:cubicBezTo>
                    <a:pt x="1547" y="29"/>
                    <a:pt x="1403" y="1"/>
                    <a:pt x="1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4528825" y="745125"/>
              <a:ext cx="92975" cy="69450"/>
            </a:xfrm>
            <a:custGeom>
              <a:rect b="b" l="l" r="r" t="t"/>
              <a:pathLst>
                <a:path extrusionOk="0" h="2778" w="3719">
                  <a:moveTo>
                    <a:pt x="2302" y="1"/>
                  </a:moveTo>
                  <a:cubicBezTo>
                    <a:pt x="1818" y="1"/>
                    <a:pt x="1336" y="133"/>
                    <a:pt x="922" y="385"/>
                  </a:cubicBezTo>
                  <a:cubicBezTo>
                    <a:pt x="695" y="516"/>
                    <a:pt x="501" y="696"/>
                    <a:pt x="329" y="895"/>
                  </a:cubicBezTo>
                  <a:cubicBezTo>
                    <a:pt x="174" y="1105"/>
                    <a:pt x="53" y="1347"/>
                    <a:pt x="27" y="1615"/>
                  </a:cubicBezTo>
                  <a:cubicBezTo>
                    <a:pt x="0" y="1887"/>
                    <a:pt x="147" y="2140"/>
                    <a:pt x="325" y="2326"/>
                  </a:cubicBezTo>
                  <a:cubicBezTo>
                    <a:pt x="507" y="2514"/>
                    <a:pt x="726" y="2659"/>
                    <a:pt x="956" y="2777"/>
                  </a:cubicBezTo>
                  <a:lnTo>
                    <a:pt x="974" y="2743"/>
                  </a:lnTo>
                  <a:cubicBezTo>
                    <a:pt x="783" y="2558"/>
                    <a:pt x="595" y="2388"/>
                    <a:pt x="477" y="2182"/>
                  </a:cubicBezTo>
                  <a:cubicBezTo>
                    <a:pt x="349" y="1988"/>
                    <a:pt x="295" y="1788"/>
                    <a:pt x="338" y="1641"/>
                  </a:cubicBezTo>
                  <a:cubicBezTo>
                    <a:pt x="432" y="1271"/>
                    <a:pt x="740" y="947"/>
                    <a:pt x="1126" y="725"/>
                  </a:cubicBezTo>
                  <a:cubicBezTo>
                    <a:pt x="1215" y="657"/>
                    <a:pt x="1323" y="620"/>
                    <a:pt x="1421" y="564"/>
                  </a:cubicBezTo>
                  <a:cubicBezTo>
                    <a:pt x="1526" y="523"/>
                    <a:pt x="1630" y="478"/>
                    <a:pt x="1738" y="445"/>
                  </a:cubicBezTo>
                  <a:cubicBezTo>
                    <a:pt x="1952" y="372"/>
                    <a:pt x="2176" y="332"/>
                    <a:pt x="2398" y="316"/>
                  </a:cubicBezTo>
                  <a:cubicBezTo>
                    <a:pt x="2442" y="314"/>
                    <a:pt x="2486" y="313"/>
                    <a:pt x="2530" y="313"/>
                  </a:cubicBezTo>
                  <a:cubicBezTo>
                    <a:pt x="2710" y="313"/>
                    <a:pt x="2891" y="333"/>
                    <a:pt x="3061" y="396"/>
                  </a:cubicBezTo>
                  <a:cubicBezTo>
                    <a:pt x="3297" y="445"/>
                    <a:pt x="3475" y="606"/>
                    <a:pt x="3684" y="773"/>
                  </a:cubicBezTo>
                  <a:lnTo>
                    <a:pt x="3718" y="752"/>
                  </a:lnTo>
                  <a:cubicBezTo>
                    <a:pt x="3454" y="299"/>
                    <a:pt x="2938" y="15"/>
                    <a:pt x="2416" y="3"/>
                  </a:cubicBezTo>
                  <a:cubicBezTo>
                    <a:pt x="2378" y="2"/>
                    <a:pt x="2340" y="1"/>
                    <a:pt x="23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4563625" y="854225"/>
              <a:ext cx="176800" cy="170625"/>
            </a:xfrm>
            <a:custGeom>
              <a:rect b="b" l="l" r="r" t="t"/>
              <a:pathLst>
                <a:path extrusionOk="0" h="6825" w="7072">
                  <a:moveTo>
                    <a:pt x="4807" y="1"/>
                  </a:moveTo>
                  <a:cubicBezTo>
                    <a:pt x="4646" y="1"/>
                    <a:pt x="4486" y="17"/>
                    <a:pt x="4329" y="54"/>
                  </a:cubicBezTo>
                  <a:cubicBezTo>
                    <a:pt x="3828" y="153"/>
                    <a:pt x="3368" y="384"/>
                    <a:pt x="2938" y="649"/>
                  </a:cubicBezTo>
                  <a:cubicBezTo>
                    <a:pt x="2510" y="918"/>
                    <a:pt x="2116" y="1240"/>
                    <a:pt x="1757" y="1595"/>
                  </a:cubicBezTo>
                  <a:cubicBezTo>
                    <a:pt x="1048" y="2312"/>
                    <a:pt x="451" y="3168"/>
                    <a:pt x="167" y="4145"/>
                  </a:cubicBezTo>
                  <a:cubicBezTo>
                    <a:pt x="26" y="4631"/>
                    <a:pt x="0" y="5158"/>
                    <a:pt x="142" y="5648"/>
                  </a:cubicBezTo>
                  <a:cubicBezTo>
                    <a:pt x="297" y="6137"/>
                    <a:pt x="641" y="6549"/>
                    <a:pt x="1065" y="6824"/>
                  </a:cubicBezTo>
                  <a:lnTo>
                    <a:pt x="1086" y="6791"/>
                  </a:lnTo>
                  <a:cubicBezTo>
                    <a:pt x="712" y="6453"/>
                    <a:pt x="427" y="6042"/>
                    <a:pt x="342" y="5588"/>
                  </a:cubicBezTo>
                  <a:cubicBezTo>
                    <a:pt x="251" y="5137"/>
                    <a:pt x="303" y="4668"/>
                    <a:pt x="465" y="4229"/>
                  </a:cubicBezTo>
                  <a:cubicBezTo>
                    <a:pt x="787" y="3351"/>
                    <a:pt x="1358" y="2548"/>
                    <a:pt x="2036" y="1876"/>
                  </a:cubicBezTo>
                  <a:cubicBezTo>
                    <a:pt x="2371" y="1533"/>
                    <a:pt x="2744" y="1226"/>
                    <a:pt x="3138" y="963"/>
                  </a:cubicBezTo>
                  <a:cubicBezTo>
                    <a:pt x="3529" y="697"/>
                    <a:pt x="3955" y="481"/>
                    <a:pt x="4392" y="356"/>
                  </a:cubicBezTo>
                  <a:cubicBezTo>
                    <a:pt x="4586" y="294"/>
                    <a:pt x="4782" y="272"/>
                    <a:pt x="4977" y="272"/>
                  </a:cubicBezTo>
                  <a:cubicBezTo>
                    <a:pt x="5002" y="272"/>
                    <a:pt x="5028" y="273"/>
                    <a:pt x="5054" y="273"/>
                  </a:cubicBezTo>
                  <a:cubicBezTo>
                    <a:pt x="5263" y="282"/>
                    <a:pt x="5518" y="354"/>
                    <a:pt x="5744" y="418"/>
                  </a:cubicBezTo>
                  <a:cubicBezTo>
                    <a:pt x="6213" y="539"/>
                    <a:pt x="6652" y="763"/>
                    <a:pt x="7042" y="1084"/>
                  </a:cubicBezTo>
                  <a:lnTo>
                    <a:pt x="7072" y="1058"/>
                  </a:lnTo>
                  <a:cubicBezTo>
                    <a:pt x="6733" y="678"/>
                    <a:pt x="6290" y="406"/>
                    <a:pt x="5819" y="222"/>
                  </a:cubicBezTo>
                  <a:cubicBezTo>
                    <a:pt x="5582" y="135"/>
                    <a:pt x="5344" y="51"/>
                    <a:pt x="5088" y="16"/>
                  </a:cubicBezTo>
                  <a:cubicBezTo>
                    <a:pt x="4995" y="6"/>
                    <a:pt x="4901" y="1"/>
                    <a:pt x="4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4411800" y="601600"/>
              <a:ext cx="79775" cy="43450"/>
            </a:xfrm>
            <a:custGeom>
              <a:rect b="b" l="l" r="r" t="t"/>
              <a:pathLst>
                <a:path extrusionOk="0" h="1738" w="3191">
                  <a:moveTo>
                    <a:pt x="2208" y="1"/>
                  </a:moveTo>
                  <a:cubicBezTo>
                    <a:pt x="1862" y="1"/>
                    <a:pt x="1518" y="64"/>
                    <a:pt x="1193" y="182"/>
                  </a:cubicBezTo>
                  <a:cubicBezTo>
                    <a:pt x="871" y="309"/>
                    <a:pt x="564" y="494"/>
                    <a:pt x="339" y="760"/>
                  </a:cubicBezTo>
                  <a:cubicBezTo>
                    <a:pt x="107" y="1021"/>
                    <a:pt x="0" y="1394"/>
                    <a:pt x="80" y="1737"/>
                  </a:cubicBezTo>
                  <a:lnTo>
                    <a:pt x="119" y="1730"/>
                  </a:lnTo>
                  <a:cubicBezTo>
                    <a:pt x="190" y="1366"/>
                    <a:pt x="361" y="1137"/>
                    <a:pt x="576" y="963"/>
                  </a:cubicBezTo>
                  <a:cubicBezTo>
                    <a:pt x="794" y="793"/>
                    <a:pt x="1051" y="655"/>
                    <a:pt x="1333" y="552"/>
                  </a:cubicBezTo>
                  <a:cubicBezTo>
                    <a:pt x="1611" y="444"/>
                    <a:pt x="1908" y="370"/>
                    <a:pt x="2209" y="313"/>
                  </a:cubicBezTo>
                  <a:cubicBezTo>
                    <a:pt x="2389" y="287"/>
                    <a:pt x="2566" y="262"/>
                    <a:pt x="2753" y="262"/>
                  </a:cubicBezTo>
                  <a:cubicBezTo>
                    <a:pt x="2885" y="262"/>
                    <a:pt x="3021" y="274"/>
                    <a:pt x="3167" y="307"/>
                  </a:cubicBezTo>
                  <a:lnTo>
                    <a:pt x="3167" y="306"/>
                  </a:lnTo>
                  <a:lnTo>
                    <a:pt x="3191" y="276"/>
                  </a:lnTo>
                  <a:cubicBezTo>
                    <a:pt x="2910" y="64"/>
                    <a:pt x="2549" y="4"/>
                    <a:pt x="22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4342700" y="803575"/>
              <a:ext cx="62850" cy="73950"/>
            </a:xfrm>
            <a:custGeom>
              <a:rect b="b" l="l" r="r" t="t"/>
              <a:pathLst>
                <a:path extrusionOk="0" h="2958" w="2514">
                  <a:moveTo>
                    <a:pt x="1122" y="0"/>
                  </a:moveTo>
                  <a:cubicBezTo>
                    <a:pt x="1035" y="0"/>
                    <a:pt x="948" y="10"/>
                    <a:pt x="864" y="29"/>
                  </a:cubicBezTo>
                  <a:cubicBezTo>
                    <a:pt x="638" y="74"/>
                    <a:pt x="420" y="199"/>
                    <a:pt x="285" y="390"/>
                  </a:cubicBezTo>
                  <a:cubicBezTo>
                    <a:pt x="13" y="778"/>
                    <a:pt x="1" y="1268"/>
                    <a:pt x="58" y="1710"/>
                  </a:cubicBezTo>
                  <a:cubicBezTo>
                    <a:pt x="127" y="2156"/>
                    <a:pt x="291" y="2589"/>
                    <a:pt x="557" y="2958"/>
                  </a:cubicBezTo>
                  <a:lnTo>
                    <a:pt x="589" y="2934"/>
                  </a:lnTo>
                  <a:cubicBezTo>
                    <a:pt x="438" y="2496"/>
                    <a:pt x="384" y="2072"/>
                    <a:pt x="368" y="1666"/>
                  </a:cubicBezTo>
                  <a:cubicBezTo>
                    <a:pt x="368" y="1268"/>
                    <a:pt x="422" y="854"/>
                    <a:pt x="605" y="624"/>
                  </a:cubicBezTo>
                  <a:cubicBezTo>
                    <a:pt x="689" y="501"/>
                    <a:pt x="781" y="444"/>
                    <a:pt x="942" y="394"/>
                  </a:cubicBezTo>
                  <a:cubicBezTo>
                    <a:pt x="1034" y="362"/>
                    <a:pt x="1126" y="350"/>
                    <a:pt x="1221" y="350"/>
                  </a:cubicBezTo>
                  <a:cubicBezTo>
                    <a:pt x="1293" y="350"/>
                    <a:pt x="1366" y="357"/>
                    <a:pt x="1441" y="367"/>
                  </a:cubicBezTo>
                  <a:cubicBezTo>
                    <a:pt x="1787" y="436"/>
                    <a:pt x="2152" y="678"/>
                    <a:pt x="2479" y="1005"/>
                  </a:cubicBezTo>
                  <a:lnTo>
                    <a:pt x="2513" y="985"/>
                  </a:lnTo>
                  <a:cubicBezTo>
                    <a:pt x="2300" y="593"/>
                    <a:pt x="1981" y="229"/>
                    <a:pt x="1544" y="72"/>
                  </a:cubicBezTo>
                  <a:cubicBezTo>
                    <a:pt x="1409" y="26"/>
                    <a:pt x="1265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4463325" y="947075"/>
              <a:ext cx="36525" cy="29775"/>
            </a:xfrm>
            <a:custGeom>
              <a:rect b="b" l="l" r="r" t="t"/>
              <a:pathLst>
                <a:path extrusionOk="0" h="1191" w="1461">
                  <a:moveTo>
                    <a:pt x="866" y="1"/>
                  </a:moveTo>
                  <a:cubicBezTo>
                    <a:pt x="705" y="1"/>
                    <a:pt x="545" y="61"/>
                    <a:pt x="417" y="157"/>
                  </a:cubicBezTo>
                  <a:cubicBezTo>
                    <a:pt x="264" y="279"/>
                    <a:pt x="148" y="443"/>
                    <a:pt x="82" y="625"/>
                  </a:cubicBezTo>
                  <a:cubicBezTo>
                    <a:pt x="16" y="804"/>
                    <a:pt x="1" y="1020"/>
                    <a:pt x="108" y="1190"/>
                  </a:cubicBezTo>
                  <a:lnTo>
                    <a:pt x="142" y="1169"/>
                  </a:lnTo>
                  <a:cubicBezTo>
                    <a:pt x="178" y="944"/>
                    <a:pt x="286" y="849"/>
                    <a:pt x="374" y="736"/>
                  </a:cubicBezTo>
                  <a:cubicBezTo>
                    <a:pt x="468" y="634"/>
                    <a:pt x="562" y="538"/>
                    <a:pt x="658" y="473"/>
                  </a:cubicBezTo>
                  <a:cubicBezTo>
                    <a:pt x="750" y="398"/>
                    <a:pt x="823" y="359"/>
                    <a:pt x="927" y="320"/>
                  </a:cubicBezTo>
                  <a:cubicBezTo>
                    <a:pt x="975" y="304"/>
                    <a:pt x="1035" y="296"/>
                    <a:pt x="1108" y="296"/>
                  </a:cubicBezTo>
                  <a:cubicBezTo>
                    <a:pt x="1197" y="296"/>
                    <a:pt x="1305" y="308"/>
                    <a:pt x="1431" y="333"/>
                  </a:cubicBezTo>
                  <a:lnTo>
                    <a:pt x="1461" y="306"/>
                  </a:lnTo>
                  <a:cubicBezTo>
                    <a:pt x="1336" y="163"/>
                    <a:pt x="1169" y="43"/>
                    <a:pt x="974" y="10"/>
                  </a:cubicBezTo>
                  <a:cubicBezTo>
                    <a:pt x="938" y="4"/>
                    <a:pt x="902" y="1"/>
                    <a:pt x="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4518550" y="552425"/>
              <a:ext cx="47200" cy="26600"/>
            </a:xfrm>
            <a:custGeom>
              <a:rect b="b" l="l" r="r" t="t"/>
              <a:pathLst>
                <a:path extrusionOk="0" h="1064" w="1888">
                  <a:moveTo>
                    <a:pt x="1072" y="1"/>
                  </a:moveTo>
                  <a:cubicBezTo>
                    <a:pt x="907" y="1"/>
                    <a:pt x="742" y="24"/>
                    <a:pt x="582" y="73"/>
                  </a:cubicBezTo>
                  <a:cubicBezTo>
                    <a:pt x="373" y="150"/>
                    <a:pt x="151" y="272"/>
                    <a:pt x="59" y="496"/>
                  </a:cubicBezTo>
                  <a:cubicBezTo>
                    <a:pt x="14" y="602"/>
                    <a:pt x="1" y="732"/>
                    <a:pt x="55" y="840"/>
                  </a:cubicBezTo>
                  <a:cubicBezTo>
                    <a:pt x="110" y="948"/>
                    <a:pt x="213" y="1016"/>
                    <a:pt x="313" y="1064"/>
                  </a:cubicBezTo>
                  <a:lnTo>
                    <a:pt x="331" y="1028"/>
                  </a:lnTo>
                  <a:cubicBezTo>
                    <a:pt x="265" y="917"/>
                    <a:pt x="220" y="813"/>
                    <a:pt x="243" y="748"/>
                  </a:cubicBezTo>
                  <a:cubicBezTo>
                    <a:pt x="252" y="717"/>
                    <a:pt x="265" y="705"/>
                    <a:pt x="288" y="680"/>
                  </a:cubicBezTo>
                  <a:cubicBezTo>
                    <a:pt x="310" y="655"/>
                    <a:pt x="321" y="632"/>
                    <a:pt x="346" y="619"/>
                  </a:cubicBezTo>
                  <a:cubicBezTo>
                    <a:pt x="420" y="563"/>
                    <a:pt x="548" y="499"/>
                    <a:pt x="706" y="450"/>
                  </a:cubicBezTo>
                  <a:cubicBezTo>
                    <a:pt x="862" y="393"/>
                    <a:pt x="1043" y="360"/>
                    <a:pt x="1227" y="321"/>
                  </a:cubicBezTo>
                  <a:cubicBezTo>
                    <a:pt x="1403" y="293"/>
                    <a:pt x="1576" y="263"/>
                    <a:pt x="1803" y="263"/>
                  </a:cubicBezTo>
                  <a:cubicBezTo>
                    <a:pt x="1823" y="263"/>
                    <a:pt x="1843" y="264"/>
                    <a:pt x="1863" y="264"/>
                  </a:cubicBezTo>
                  <a:lnTo>
                    <a:pt x="1888" y="232"/>
                  </a:lnTo>
                  <a:cubicBezTo>
                    <a:pt x="1703" y="99"/>
                    <a:pt x="1479" y="32"/>
                    <a:pt x="1255" y="10"/>
                  </a:cubicBezTo>
                  <a:cubicBezTo>
                    <a:pt x="1194" y="4"/>
                    <a:pt x="1133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" name="Google Shape;431;p13"/>
          <p:cNvGrpSpPr/>
          <p:nvPr/>
        </p:nvGrpSpPr>
        <p:grpSpPr>
          <a:xfrm>
            <a:off x="-9525" y="4705284"/>
            <a:ext cx="9153600" cy="438092"/>
            <a:chOff x="-9525" y="4600575"/>
            <a:chExt cx="9153600" cy="543000"/>
          </a:xfrm>
        </p:grpSpPr>
        <p:sp>
          <p:nvSpPr>
            <p:cNvPr id="432" name="Google Shape;432;p13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5" name="Google Shape;435;p13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436" name="Google Shape;436;p13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3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3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3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3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3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3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3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3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3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55" name="Google Shape;455;p13"/>
          <p:cNvSpPr/>
          <p:nvPr/>
        </p:nvSpPr>
        <p:spPr>
          <a:xfrm flipH="1">
            <a:off x="77498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3"/>
          <p:cNvSpPr/>
          <p:nvPr/>
        </p:nvSpPr>
        <p:spPr>
          <a:xfrm flipH="1">
            <a:off x="8678000" y="11239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3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13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" name="Google Shape;459;p13"/>
          <p:cNvGrpSpPr/>
          <p:nvPr/>
        </p:nvGrpSpPr>
        <p:grpSpPr>
          <a:xfrm flipH="1">
            <a:off x="64085" y="2220605"/>
            <a:ext cx="966179" cy="2627805"/>
            <a:chOff x="6738575" y="2681338"/>
            <a:chExt cx="999875" cy="2719450"/>
          </a:xfrm>
        </p:grpSpPr>
        <p:sp>
          <p:nvSpPr>
            <p:cNvPr id="460" name="Google Shape;460;p13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" name="Google Shape;470;p13"/>
          <p:cNvGrpSpPr/>
          <p:nvPr/>
        </p:nvGrpSpPr>
        <p:grpSpPr>
          <a:xfrm>
            <a:off x="8113735" y="2220605"/>
            <a:ext cx="966179" cy="2627805"/>
            <a:chOff x="6738575" y="2681338"/>
            <a:chExt cx="999875" cy="2719450"/>
          </a:xfrm>
        </p:grpSpPr>
        <p:sp>
          <p:nvSpPr>
            <p:cNvPr id="471" name="Google Shape;471;p13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3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3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3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3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3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3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3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3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3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13"/>
          <p:cNvGrpSpPr/>
          <p:nvPr/>
        </p:nvGrpSpPr>
        <p:grpSpPr>
          <a:xfrm>
            <a:off x="8253178" y="4456416"/>
            <a:ext cx="1075299" cy="686966"/>
            <a:chOff x="2393525" y="4487550"/>
            <a:chExt cx="1315350" cy="840325"/>
          </a:xfrm>
        </p:grpSpPr>
        <p:sp>
          <p:nvSpPr>
            <p:cNvPr id="482" name="Google Shape;482;p13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3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3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13"/>
          <p:cNvGrpSpPr/>
          <p:nvPr/>
        </p:nvGrpSpPr>
        <p:grpSpPr>
          <a:xfrm flipH="1">
            <a:off x="-176447" y="4466016"/>
            <a:ext cx="1075299" cy="686966"/>
            <a:chOff x="2393525" y="4487550"/>
            <a:chExt cx="1315350" cy="840325"/>
          </a:xfrm>
        </p:grpSpPr>
        <p:sp>
          <p:nvSpPr>
            <p:cNvPr id="486" name="Google Shape;486;p13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3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3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4"/>
          <p:cNvSpPr txBox="1"/>
          <p:nvPr>
            <p:ph type="title"/>
          </p:nvPr>
        </p:nvSpPr>
        <p:spPr>
          <a:xfrm>
            <a:off x="2811600" y="2556888"/>
            <a:ext cx="3520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91" name="Google Shape;491;p14"/>
          <p:cNvSpPr txBox="1"/>
          <p:nvPr>
            <p:ph idx="1" type="subTitle"/>
          </p:nvPr>
        </p:nvSpPr>
        <p:spPr>
          <a:xfrm>
            <a:off x="1179300" y="685800"/>
            <a:ext cx="6785400" cy="18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2" name="Google Shape;492;p14"/>
          <p:cNvSpPr/>
          <p:nvPr/>
        </p:nvSpPr>
        <p:spPr>
          <a:xfrm>
            <a:off x="816825" y="301813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4"/>
          <p:cNvSpPr/>
          <p:nvPr/>
        </p:nvSpPr>
        <p:spPr>
          <a:xfrm>
            <a:off x="376425" y="28152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14"/>
          <p:cNvSpPr/>
          <p:nvPr/>
        </p:nvSpPr>
        <p:spPr>
          <a:xfrm flipH="1">
            <a:off x="172763" y="1407425"/>
            <a:ext cx="598762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4"/>
          <p:cNvSpPr/>
          <p:nvPr/>
        </p:nvSpPr>
        <p:spPr>
          <a:xfrm flipH="1">
            <a:off x="8587199" y="1780525"/>
            <a:ext cx="914176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4"/>
          <p:cNvSpPr/>
          <p:nvPr/>
        </p:nvSpPr>
        <p:spPr>
          <a:xfrm flipH="1">
            <a:off x="8064381" y="318625"/>
            <a:ext cx="729031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4"/>
          <p:cNvSpPr/>
          <p:nvPr/>
        </p:nvSpPr>
        <p:spPr>
          <a:xfrm flipH="1">
            <a:off x="8272650" y="2772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5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00" name="Google Shape;500;p15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501" name="Google Shape;501;p15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15"/>
          <p:cNvSpPr/>
          <p:nvPr/>
        </p:nvSpPr>
        <p:spPr>
          <a:xfrm flipH="1">
            <a:off x="8592279" y="11388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15"/>
          <p:cNvSpPr/>
          <p:nvPr/>
        </p:nvSpPr>
        <p:spPr>
          <a:xfrm flipH="1">
            <a:off x="8258900" y="3463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15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15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15"/>
          <p:cNvGrpSpPr/>
          <p:nvPr/>
        </p:nvGrpSpPr>
        <p:grpSpPr>
          <a:xfrm>
            <a:off x="-243615" y="3984132"/>
            <a:ext cx="1177090" cy="1336124"/>
            <a:chOff x="1602669" y="3914050"/>
            <a:chExt cx="668725" cy="759075"/>
          </a:xfrm>
        </p:grpSpPr>
        <p:sp>
          <p:nvSpPr>
            <p:cNvPr id="537" name="Google Shape;537;p15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5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5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5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5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" name="Google Shape;542;p15"/>
          <p:cNvGrpSpPr/>
          <p:nvPr/>
        </p:nvGrpSpPr>
        <p:grpSpPr>
          <a:xfrm>
            <a:off x="8136641" y="3994833"/>
            <a:ext cx="1620040" cy="1227353"/>
            <a:chOff x="5095125" y="4051925"/>
            <a:chExt cx="934225" cy="707775"/>
          </a:xfrm>
        </p:grpSpPr>
        <p:sp>
          <p:nvSpPr>
            <p:cNvPr id="543" name="Google Shape;543;p15"/>
            <p:cNvSpPr/>
            <p:nvPr/>
          </p:nvSpPr>
          <p:spPr>
            <a:xfrm>
              <a:off x="5095125" y="4051925"/>
              <a:ext cx="934225" cy="707200"/>
            </a:xfrm>
            <a:custGeom>
              <a:rect b="b" l="l" r="r" t="t"/>
              <a:pathLst>
                <a:path extrusionOk="0" h="28288" w="37369">
                  <a:moveTo>
                    <a:pt x="21510" y="1"/>
                  </a:moveTo>
                  <a:cubicBezTo>
                    <a:pt x="21058" y="1366"/>
                    <a:pt x="20673" y="2756"/>
                    <a:pt x="20353" y="4164"/>
                  </a:cubicBezTo>
                  <a:cubicBezTo>
                    <a:pt x="20396" y="4223"/>
                    <a:pt x="20438" y="4283"/>
                    <a:pt x="20480" y="4344"/>
                  </a:cubicBezTo>
                  <a:cubicBezTo>
                    <a:pt x="20845" y="4885"/>
                    <a:pt x="21383" y="5839"/>
                    <a:pt x="20763" y="6399"/>
                  </a:cubicBezTo>
                  <a:cubicBezTo>
                    <a:pt x="20619" y="6529"/>
                    <a:pt x="20464" y="6584"/>
                    <a:pt x="20307" y="6584"/>
                  </a:cubicBezTo>
                  <a:cubicBezTo>
                    <a:pt x="20166" y="6584"/>
                    <a:pt x="20024" y="6541"/>
                    <a:pt x="19887" y="6470"/>
                  </a:cubicBezTo>
                  <a:cubicBezTo>
                    <a:pt x="19770" y="7133"/>
                    <a:pt x="19665" y="7799"/>
                    <a:pt x="19575" y="8468"/>
                  </a:cubicBezTo>
                  <a:cubicBezTo>
                    <a:pt x="20020" y="8777"/>
                    <a:pt x="20445" y="9114"/>
                    <a:pt x="20829" y="9491"/>
                  </a:cubicBezTo>
                  <a:cubicBezTo>
                    <a:pt x="21376" y="10031"/>
                    <a:pt x="21903" y="10717"/>
                    <a:pt x="21949" y="11514"/>
                  </a:cubicBezTo>
                  <a:cubicBezTo>
                    <a:pt x="21965" y="11774"/>
                    <a:pt x="21946" y="12091"/>
                    <a:pt x="21774" y="12303"/>
                  </a:cubicBezTo>
                  <a:cubicBezTo>
                    <a:pt x="21658" y="12445"/>
                    <a:pt x="21486" y="12505"/>
                    <a:pt x="21309" y="12505"/>
                  </a:cubicBezTo>
                  <a:cubicBezTo>
                    <a:pt x="21290" y="12505"/>
                    <a:pt x="21272" y="12504"/>
                    <a:pt x="21254" y="12503"/>
                  </a:cubicBezTo>
                  <a:cubicBezTo>
                    <a:pt x="20697" y="12466"/>
                    <a:pt x="20161" y="12086"/>
                    <a:pt x="19723" y="11772"/>
                  </a:cubicBezTo>
                  <a:cubicBezTo>
                    <a:pt x="19569" y="11661"/>
                    <a:pt x="19417" y="11543"/>
                    <a:pt x="19267" y="11423"/>
                  </a:cubicBezTo>
                  <a:cubicBezTo>
                    <a:pt x="19183" y="12558"/>
                    <a:pt x="19140" y="13695"/>
                    <a:pt x="19134" y="14833"/>
                  </a:cubicBezTo>
                  <a:cubicBezTo>
                    <a:pt x="19260" y="14905"/>
                    <a:pt x="19380" y="14985"/>
                    <a:pt x="19490" y="15065"/>
                  </a:cubicBezTo>
                  <a:cubicBezTo>
                    <a:pt x="19752" y="15256"/>
                    <a:pt x="20001" y="15495"/>
                    <a:pt x="20143" y="15790"/>
                  </a:cubicBezTo>
                  <a:cubicBezTo>
                    <a:pt x="20256" y="16028"/>
                    <a:pt x="20351" y="16378"/>
                    <a:pt x="20256" y="16636"/>
                  </a:cubicBezTo>
                  <a:cubicBezTo>
                    <a:pt x="20188" y="16826"/>
                    <a:pt x="20043" y="16894"/>
                    <a:pt x="19872" y="16894"/>
                  </a:cubicBezTo>
                  <a:cubicBezTo>
                    <a:pt x="19635" y="16894"/>
                    <a:pt x="19349" y="16762"/>
                    <a:pt x="19152" y="16647"/>
                  </a:cubicBezTo>
                  <a:lnTo>
                    <a:pt x="19152" y="16647"/>
                  </a:lnTo>
                  <a:cubicBezTo>
                    <a:pt x="19202" y="18321"/>
                    <a:pt x="19335" y="19991"/>
                    <a:pt x="19552" y="21645"/>
                  </a:cubicBezTo>
                  <a:cubicBezTo>
                    <a:pt x="18981" y="18212"/>
                    <a:pt x="17992" y="14785"/>
                    <a:pt x="16308" y="11745"/>
                  </a:cubicBezTo>
                  <a:cubicBezTo>
                    <a:pt x="16302" y="11751"/>
                    <a:pt x="16298" y="11757"/>
                    <a:pt x="16292" y="11762"/>
                  </a:cubicBezTo>
                  <a:cubicBezTo>
                    <a:pt x="15834" y="12198"/>
                    <a:pt x="15349" y="12636"/>
                    <a:pt x="14792" y="12941"/>
                  </a:cubicBezTo>
                  <a:cubicBezTo>
                    <a:pt x="14579" y="13057"/>
                    <a:pt x="14349" y="13157"/>
                    <a:pt x="14105" y="13183"/>
                  </a:cubicBezTo>
                  <a:cubicBezTo>
                    <a:pt x="14068" y="13187"/>
                    <a:pt x="14030" y="13189"/>
                    <a:pt x="13993" y="13189"/>
                  </a:cubicBezTo>
                  <a:cubicBezTo>
                    <a:pt x="13928" y="13189"/>
                    <a:pt x="13864" y="13182"/>
                    <a:pt x="13801" y="13167"/>
                  </a:cubicBezTo>
                  <a:cubicBezTo>
                    <a:pt x="13763" y="13158"/>
                    <a:pt x="13696" y="13147"/>
                    <a:pt x="13668" y="13118"/>
                  </a:cubicBezTo>
                  <a:cubicBezTo>
                    <a:pt x="13623" y="13076"/>
                    <a:pt x="13627" y="12988"/>
                    <a:pt x="13621" y="12930"/>
                  </a:cubicBezTo>
                  <a:cubicBezTo>
                    <a:pt x="13536" y="12178"/>
                    <a:pt x="13891" y="11433"/>
                    <a:pt x="14283" y="10817"/>
                  </a:cubicBezTo>
                  <a:cubicBezTo>
                    <a:pt x="14518" y="10448"/>
                    <a:pt x="14787" y="10102"/>
                    <a:pt x="15072" y="9769"/>
                  </a:cubicBezTo>
                  <a:cubicBezTo>
                    <a:pt x="14583" y="9077"/>
                    <a:pt x="14047" y="8415"/>
                    <a:pt x="13474" y="7789"/>
                  </a:cubicBezTo>
                  <a:cubicBezTo>
                    <a:pt x="13340" y="7891"/>
                    <a:pt x="13204" y="7989"/>
                    <a:pt x="13063" y="8077"/>
                  </a:cubicBezTo>
                  <a:cubicBezTo>
                    <a:pt x="12869" y="8198"/>
                    <a:pt x="12587" y="8372"/>
                    <a:pt x="12329" y="8372"/>
                  </a:cubicBezTo>
                  <a:cubicBezTo>
                    <a:pt x="12262" y="8372"/>
                    <a:pt x="12197" y="8360"/>
                    <a:pt x="12136" y="8333"/>
                  </a:cubicBezTo>
                  <a:cubicBezTo>
                    <a:pt x="11745" y="8161"/>
                    <a:pt x="11941" y="7675"/>
                    <a:pt x="12125" y="7428"/>
                  </a:cubicBezTo>
                  <a:cubicBezTo>
                    <a:pt x="12267" y="7236"/>
                    <a:pt x="12438" y="7066"/>
                    <a:pt x="12620" y="6910"/>
                  </a:cubicBezTo>
                  <a:cubicBezTo>
                    <a:pt x="11672" y="5997"/>
                    <a:pt x="10634" y="5185"/>
                    <a:pt x="9518" y="4507"/>
                  </a:cubicBezTo>
                  <a:cubicBezTo>
                    <a:pt x="9507" y="4518"/>
                    <a:pt x="9497" y="4533"/>
                    <a:pt x="9485" y="4545"/>
                  </a:cubicBezTo>
                  <a:cubicBezTo>
                    <a:pt x="9318" y="4726"/>
                    <a:pt x="9084" y="4914"/>
                    <a:pt x="8829" y="4914"/>
                  </a:cubicBezTo>
                  <a:cubicBezTo>
                    <a:pt x="8775" y="4914"/>
                    <a:pt x="8719" y="4906"/>
                    <a:pt x="8663" y="4887"/>
                  </a:cubicBezTo>
                  <a:cubicBezTo>
                    <a:pt x="8277" y="4753"/>
                    <a:pt x="8222" y="4339"/>
                    <a:pt x="8263" y="3981"/>
                  </a:cubicBezTo>
                  <a:cubicBezTo>
                    <a:pt x="8269" y="3931"/>
                    <a:pt x="8280" y="3880"/>
                    <a:pt x="8288" y="3830"/>
                  </a:cubicBezTo>
                  <a:cubicBezTo>
                    <a:pt x="7501" y="3441"/>
                    <a:pt x="6681" y="3116"/>
                    <a:pt x="5832" y="2868"/>
                  </a:cubicBezTo>
                  <a:lnTo>
                    <a:pt x="5832" y="2868"/>
                  </a:lnTo>
                  <a:cubicBezTo>
                    <a:pt x="5996" y="4700"/>
                    <a:pt x="6349" y="6516"/>
                    <a:pt x="6846" y="8296"/>
                  </a:cubicBezTo>
                  <a:cubicBezTo>
                    <a:pt x="7087" y="8300"/>
                    <a:pt x="7327" y="8317"/>
                    <a:pt x="7567" y="8361"/>
                  </a:cubicBezTo>
                  <a:cubicBezTo>
                    <a:pt x="8233" y="8482"/>
                    <a:pt x="8900" y="8882"/>
                    <a:pt x="9042" y="9596"/>
                  </a:cubicBezTo>
                  <a:cubicBezTo>
                    <a:pt x="9151" y="10142"/>
                    <a:pt x="8811" y="10584"/>
                    <a:pt x="8392" y="10891"/>
                  </a:cubicBezTo>
                  <a:cubicBezTo>
                    <a:pt x="8210" y="11025"/>
                    <a:pt x="8014" y="11140"/>
                    <a:pt x="7811" y="11241"/>
                  </a:cubicBezTo>
                  <a:cubicBezTo>
                    <a:pt x="8085" y="11974"/>
                    <a:pt x="8379" y="12698"/>
                    <a:pt x="8693" y="13410"/>
                  </a:cubicBezTo>
                  <a:cubicBezTo>
                    <a:pt x="9068" y="14259"/>
                    <a:pt x="9472" y="15096"/>
                    <a:pt x="9900" y="15919"/>
                  </a:cubicBezTo>
                  <a:cubicBezTo>
                    <a:pt x="9976" y="15905"/>
                    <a:pt x="10053" y="15887"/>
                    <a:pt x="10128" y="15874"/>
                  </a:cubicBezTo>
                  <a:cubicBezTo>
                    <a:pt x="10348" y="15839"/>
                    <a:pt x="10582" y="15812"/>
                    <a:pt x="10816" y="15812"/>
                  </a:cubicBezTo>
                  <a:cubicBezTo>
                    <a:pt x="11129" y="15812"/>
                    <a:pt x="11441" y="15861"/>
                    <a:pt x="11714" y="16005"/>
                  </a:cubicBezTo>
                  <a:cubicBezTo>
                    <a:pt x="12065" y="16192"/>
                    <a:pt x="12378" y="16591"/>
                    <a:pt x="12225" y="17002"/>
                  </a:cubicBezTo>
                  <a:cubicBezTo>
                    <a:pt x="12073" y="17407"/>
                    <a:pt x="11637" y="17676"/>
                    <a:pt x="11276" y="17872"/>
                  </a:cubicBezTo>
                  <a:cubicBezTo>
                    <a:pt x="11201" y="17914"/>
                    <a:pt x="11124" y="17952"/>
                    <a:pt x="11045" y="17989"/>
                  </a:cubicBezTo>
                  <a:cubicBezTo>
                    <a:pt x="12017" y="19654"/>
                    <a:pt x="13080" y="21270"/>
                    <a:pt x="14205" y="22835"/>
                  </a:cubicBezTo>
                  <a:cubicBezTo>
                    <a:pt x="13164" y="21877"/>
                    <a:pt x="12041" y="21012"/>
                    <a:pt x="10853" y="20248"/>
                  </a:cubicBezTo>
                  <a:cubicBezTo>
                    <a:pt x="10587" y="20545"/>
                    <a:pt x="10266" y="20788"/>
                    <a:pt x="9865" y="20827"/>
                  </a:cubicBezTo>
                  <a:cubicBezTo>
                    <a:pt x="9863" y="20827"/>
                    <a:pt x="9861" y="20827"/>
                    <a:pt x="9860" y="20827"/>
                  </a:cubicBezTo>
                  <a:cubicBezTo>
                    <a:pt x="9828" y="20827"/>
                    <a:pt x="9801" y="20799"/>
                    <a:pt x="9791" y="20771"/>
                  </a:cubicBezTo>
                  <a:cubicBezTo>
                    <a:pt x="9655" y="20399"/>
                    <a:pt x="9751" y="20023"/>
                    <a:pt x="9888" y="19662"/>
                  </a:cubicBezTo>
                  <a:cubicBezTo>
                    <a:pt x="9498" y="19435"/>
                    <a:pt x="9105" y="19217"/>
                    <a:pt x="8704" y="19012"/>
                  </a:cubicBezTo>
                  <a:cubicBezTo>
                    <a:pt x="8618" y="19194"/>
                    <a:pt x="8528" y="19375"/>
                    <a:pt x="8430" y="19552"/>
                  </a:cubicBezTo>
                  <a:cubicBezTo>
                    <a:pt x="8283" y="19818"/>
                    <a:pt x="8122" y="20080"/>
                    <a:pt x="7931" y="20316"/>
                  </a:cubicBezTo>
                  <a:cubicBezTo>
                    <a:pt x="7785" y="20497"/>
                    <a:pt x="7612" y="20681"/>
                    <a:pt x="7393" y="20772"/>
                  </a:cubicBezTo>
                  <a:cubicBezTo>
                    <a:pt x="7321" y="20802"/>
                    <a:pt x="7245" y="20818"/>
                    <a:pt x="7169" y="20818"/>
                  </a:cubicBezTo>
                  <a:cubicBezTo>
                    <a:pt x="7062" y="20818"/>
                    <a:pt x="6957" y="20785"/>
                    <a:pt x="6870" y="20713"/>
                  </a:cubicBezTo>
                  <a:cubicBezTo>
                    <a:pt x="6711" y="20584"/>
                    <a:pt x="6652" y="20376"/>
                    <a:pt x="6629" y="20181"/>
                  </a:cubicBezTo>
                  <a:cubicBezTo>
                    <a:pt x="6563" y="19597"/>
                    <a:pt x="6738" y="18975"/>
                    <a:pt x="6894" y="18417"/>
                  </a:cubicBezTo>
                  <a:cubicBezTo>
                    <a:pt x="6913" y="18346"/>
                    <a:pt x="6935" y="18276"/>
                    <a:pt x="6956" y="18205"/>
                  </a:cubicBezTo>
                  <a:cubicBezTo>
                    <a:pt x="6080" y="17842"/>
                    <a:pt x="5181" y="17531"/>
                    <a:pt x="4270" y="17273"/>
                  </a:cubicBezTo>
                  <a:cubicBezTo>
                    <a:pt x="4156" y="17457"/>
                    <a:pt x="4031" y="17634"/>
                    <a:pt x="3888" y="17794"/>
                  </a:cubicBezTo>
                  <a:cubicBezTo>
                    <a:pt x="3736" y="17965"/>
                    <a:pt x="3517" y="18156"/>
                    <a:pt x="3278" y="18156"/>
                  </a:cubicBezTo>
                  <a:cubicBezTo>
                    <a:pt x="3224" y="18156"/>
                    <a:pt x="3169" y="18146"/>
                    <a:pt x="3113" y="18124"/>
                  </a:cubicBezTo>
                  <a:cubicBezTo>
                    <a:pt x="2705" y="17964"/>
                    <a:pt x="2671" y="17492"/>
                    <a:pt x="2723" y="17120"/>
                  </a:cubicBezTo>
                  <a:cubicBezTo>
                    <a:pt x="2734" y="17046"/>
                    <a:pt x="2752" y="16973"/>
                    <a:pt x="2766" y="16899"/>
                  </a:cubicBezTo>
                  <a:cubicBezTo>
                    <a:pt x="1855" y="16704"/>
                    <a:pt x="931" y="16563"/>
                    <a:pt x="0" y="16482"/>
                  </a:cubicBezTo>
                  <a:lnTo>
                    <a:pt x="0" y="16482"/>
                  </a:lnTo>
                  <a:cubicBezTo>
                    <a:pt x="1667" y="21695"/>
                    <a:pt x="5626" y="26150"/>
                    <a:pt x="10666" y="28288"/>
                  </a:cubicBezTo>
                  <a:lnTo>
                    <a:pt x="28144" y="27755"/>
                  </a:lnTo>
                  <a:cubicBezTo>
                    <a:pt x="33908" y="23164"/>
                    <a:pt x="37305" y="15935"/>
                    <a:pt x="37369" y="8567"/>
                  </a:cubicBezTo>
                  <a:lnTo>
                    <a:pt x="37369" y="8567"/>
                  </a:lnTo>
                  <a:cubicBezTo>
                    <a:pt x="35205" y="9096"/>
                    <a:pt x="33203" y="10170"/>
                    <a:pt x="31472" y="11578"/>
                  </a:cubicBezTo>
                  <a:lnTo>
                    <a:pt x="31472" y="11579"/>
                  </a:lnTo>
                  <a:cubicBezTo>
                    <a:pt x="31530" y="11948"/>
                    <a:pt x="31577" y="12326"/>
                    <a:pt x="31547" y="12698"/>
                  </a:cubicBezTo>
                  <a:cubicBezTo>
                    <a:pt x="31524" y="12982"/>
                    <a:pt x="31439" y="13349"/>
                    <a:pt x="31112" y="13413"/>
                  </a:cubicBezTo>
                  <a:cubicBezTo>
                    <a:pt x="31078" y="13420"/>
                    <a:pt x="31045" y="13423"/>
                    <a:pt x="31013" y="13423"/>
                  </a:cubicBezTo>
                  <a:cubicBezTo>
                    <a:pt x="30659" y="13423"/>
                    <a:pt x="30377" y="13058"/>
                    <a:pt x="30198" y="12792"/>
                  </a:cubicBezTo>
                  <a:cubicBezTo>
                    <a:pt x="30187" y="12778"/>
                    <a:pt x="30180" y="12762"/>
                    <a:pt x="30170" y="12748"/>
                  </a:cubicBezTo>
                  <a:cubicBezTo>
                    <a:pt x="30031" y="12885"/>
                    <a:pt x="29893" y="13025"/>
                    <a:pt x="29759" y="13167"/>
                  </a:cubicBezTo>
                  <a:cubicBezTo>
                    <a:pt x="29565" y="13373"/>
                    <a:pt x="29376" y="13584"/>
                    <a:pt x="29192" y="13798"/>
                  </a:cubicBezTo>
                  <a:cubicBezTo>
                    <a:pt x="29346" y="14347"/>
                    <a:pt x="29498" y="14898"/>
                    <a:pt x="29587" y="15460"/>
                  </a:cubicBezTo>
                  <a:cubicBezTo>
                    <a:pt x="29649" y="15857"/>
                    <a:pt x="29801" y="16704"/>
                    <a:pt x="29249" y="16844"/>
                  </a:cubicBezTo>
                  <a:cubicBezTo>
                    <a:pt x="29214" y="16853"/>
                    <a:pt x="29179" y="16857"/>
                    <a:pt x="29144" y="16857"/>
                  </a:cubicBezTo>
                  <a:cubicBezTo>
                    <a:pt x="28950" y="16857"/>
                    <a:pt x="28767" y="16727"/>
                    <a:pt x="28629" y="16601"/>
                  </a:cubicBezTo>
                  <a:cubicBezTo>
                    <a:pt x="28378" y="16376"/>
                    <a:pt x="28181" y="16086"/>
                    <a:pt x="28008" y="15800"/>
                  </a:cubicBezTo>
                  <a:cubicBezTo>
                    <a:pt x="27951" y="15708"/>
                    <a:pt x="27902" y="15612"/>
                    <a:pt x="27852" y="15519"/>
                  </a:cubicBezTo>
                  <a:cubicBezTo>
                    <a:pt x="26710" y="17150"/>
                    <a:pt x="25782" y="18935"/>
                    <a:pt x="25025" y="20780"/>
                  </a:cubicBezTo>
                  <a:cubicBezTo>
                    <a:pt x="25896" y="18372"/>
                    <a:pt x="25979" y="15680"/>
                    <a:pt x="25817" y="13106"/>
                  </a:cubicBezTo>
                  <a:lnTo>
                    <a:pt x="25817" y="13106"/>
                  </a:lnTo>
                  <a:cubicBezTo>
                    <a:pt x="25422" y="13229"/>
                    <a:pt x="25017" y="13327"/>
                    <a:pt x="24608" y="13357"/>
                  </a:cubicBezTo>
                  <a:cubicBezTo>
                    <a:pt x="24563" y="13361"/>
                    <a:pt x="24515" y="13363"/>
                    <a:pt x="24466" y="13363"/>
                  </a:cubicBezTo>
                  <a:cubicBezTo>
                    <a:pt x="24118" y="13363"/>
                    <a:pt x="23702" y="13262"/>
                    <a:pt x="23698" y="12846"/>
                  </a:cubicBezTo>
                  <a:cubicBezTo>
                    <a:pt x="23696" y="12583"/>
                    <a:pt x="23877" y="12342"/>
                    <a:pt x="24045" y="12158"/>
                  </a:cubicBezTo>
                  <a:cubicBezTo>
                    <a:pt x="24287" y="11892"/>
                    <a:pt x="24579" y="11672"/>
                    <a:pt x="24877" y="11473"/>
                  </a:cubicBezTo>
                  <a:cubicBezTo>
                    <a:pt x="25117" y="11310"/>
                    <a:pt x="25370" y="11153"/>
                    <a:pt x="25632" y="11008"/>
                  </a:cubicBezTo>
                  <a:cubicBezTo>
                    <a:pt x="25532" y="10099"/>
                    <a:pt x="25403" y="9193"/>
                    <a:pt x="25225" y="8296"/>
                  </a:cubicBezTo>
                  <a:cubicBezTo>
                    <a:pt x="25110" y="8318"/>
                    <a:pt x="24994" y="8335"/>
                    <a:pt x="24878" y="8345"/>
                  </a:cubicBezTo>
                  <a:cubicBezTo>
                    <a:pt x="24833" y="8348"/>
                    <a:pt x="24786" y="8350"/>
                    <a:pt x="24739" y="8350"/>
                  </a:cubicBezTo>
                  <a:cubicBezTo>
                    <a:pt x="24429" y="8350"/>
                    <a:pt x="24103" y="8262"/>
                    <a:pt x="23974" y="7951"/>
                  </a:cubicBezTo>
                  <a:cubicBezTo>
                    <a:pt x="23888" y="7747"/>
                    <a:pt x="23906" y="7513"/>
                    <a:pt x="23945" y="7300"/>
                  </a:cubicBezTo>
                  <a:cubicBezTo>
                    <a:pt x="24017" y="6913"/>
                    <a:pt x="24171" y="6546"/>
                    <a:pt x="24366" y="6206"/>
                  </a:cubicBezTo>
                  <a:cubicBezTo>
                    <a:pt x="24440" y="6077"/>
                    <a:pt x="24520" y="5951"/>
                    <a:pt x="24603" y="5828"/>
                  </a:cubicBezTo>
                  <a:cubicBezTo>
                    <a:pt x="23945" y="3713"/>
                    <a:pt x="22944" y="1687"/>
                    <a:pt x="215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5"/>
            <p:cNvSpPr/>
            <p:nvPr/>
          </p:nvSpPr>
          <p:spPr>
            <a:xfrm>
              <a:off x="5731950" y="4337850"/>
              <a:ext cx="245250" cy="389625"/>
            </a:xfrm>
            <a:custGeom>
              <a:rect b="b" l="l" r="r" t="t"/>
              <a:pathLst>
                <a:path extrusionOk="0" h="15585" w="9810">
                  <a:moveTo>
                    <a:pt x="9809" y="0"/>
                  </a:moveTo>
                  <a:lnTo>
                    <a:pt x="9809" y="0"/>
                  </a:lnTo>
                  <a:cubicBezTo>
                    <a:pt x="8827" y="1188"/>
                    <a:pt x="7911" y="2423"/>
                    <a:pt x="7025" y="3680"/>
                  </a:cubicBezTo>
                  <a:cubicBezTo>
                    <a:pt x="6578" y="4307"/>
                    <a:pt x="6154" y="4947"/>
                    <a:pt x="5723" y="5583"/>
                  </a:cubicBezTo>
                  <a:cubicBezTo>
                    <a:pt x="5297" y="6223"/>
                    <a:pt x="4884" y="6871"/>
                    <a:pt x="4469" y="7517"/>
                  </a:cubicBezTo>
                  <a:cubicBezTo>
                    <a:pt x="4064" y="8172"/>
                    <a:pt x="3660" y="8826"/>
                    <a:pt x="3265" y="9484"/>
                  </a:cubicBezTo>
                  <a:cubicBezTo>
                    <a:pt x="2879" y="10148"/>
                    <a:pt x="2484" y="10808"/>
                    <a:pt x="2114" y="11482"/>
                  </a:cubicBezTo>
                  <a:cubicBezTo>
                    <a:pt x="1362" y="12824"/>
                    <a:pt x="645" y="14185"/>
                    <a:pt x="0" y="15584"/>
                  </a:cubicBezTo>
                  <a:cubicBezTo>
                    <a:pt x="884" y="14322"/>
                    <a:pt x="1723" y="13037"/>
                    <a:pt x="2556" y="11748"/>
                  </a:cubicBezTo>
                  <a:cubicBezTo>
                    <a:pt x="2978" y="11108"/>
                    <a:pt x="3382" y="10456"/>
                    <a:pt x="3798" y="9813"/>
                  </a:cubicBezTo>
                  <a:lnTo>
                    <a:pt x="5028" y="7870"/>
                  </a:lnTo>
                  <a:lnTo>
                    <a:pt x="6247" y="5921"/>
                  </a:lnTo>
                  <a:cubicBezTo>
                    <a:pt x="6648" y="5266"/>
                    <a:pt x="7060" y="4621"/>
                    <a:pt x="7455" y="3962"/>
                  </a:cubicBezTo>
                  <a:cubicBezTo>
                    <a:pt x="8257" y="2655"/>
                    <a:pt x="9053" y="1343"/>
                    <a:pt x="98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5"/>
            <p:cNvSpPr/>
            <p:nvPr/>
          </p:nvSpPr>
          <p:spPr>
            <a:xfrm>
              <a:off x="5651975" y="4168375"/>
              <a:ext cx="17075" cy="563775"/>
            </a:xfrm>
            <a:custGeom>
              <a:rect b="b" l="l" r="r" t="t"/>
              <a:pathLst>
                <a:path extrusionOk="0" h="22551" w="683">
                  <a:moveTo>
                    <a:pt x="112" y="0"/>
                  </a:moveTo>
                  <a:cubicBezTo>
                    <a:pt x="39" y="1883"/>
                    <a:pt x="20" y="3763"/>
                    <a:pt x="11" y="5642"/>
                  </a:cubicBezTo>
                  <a:cubicBezTo>
                    <a:pt x="0" y="6582"/>
                    <a:pt x="11" y="7521"/>
                    <a:pt x="8" y="8460"/>
                  </a:cubicBezTo>
                  <a:lnTo>
                    <a:pt x="22" y="11277"/>
                  </a:lnTo>
                  <a:lnTo>
                    <a:pt x="54" y="14094"/>
                  </a:lnTo>
                  <a:cubicBezTo>
                    <a:pt x="73" y="15034"/>
                    <a:pt x="78" y="15973"/>
                    <a:pt x="106" y="16912"/>
                  </a:cubicBezTo>
                  <a:cubicBezTo>
                    <a:pt x="145" y="18790"/>
                    <a:pt x="196" y="20669"/>
                    <a:pt x="302" y="22551"/>
                  </a:cubicBezTo>
                  <a:cubicBezTo>
                    <a:pt x="472" y="20674"/>
                    <a:pt x="564" y="18794"/>
                    <a:pt x="622" y="16914"/>
                  </a:cubicBezTo>
                  <a:cubicBezTo>
                    <a:pt x="655" y="15974"/>
                    <a:pt x="662" y="15034"/>
                    <a:pt x="680" y="14093"/>
                  </a:cubicBezTo>
                  <a:lnTo>
                    <a:pt x="683" y="11272"/>
                  </a:lnTo>
                  <a:lnTo>
                    <a:pt x="631" y="8451"/>
                  </a:lnTo>
                  <a:cubicBezTo>
                    <a:pt x="599" y="7510"/>
                    <a:pt x="575" y="6571"/>
                    <a:pt x="525" y="5631"/>
                  </a:cubicBezTo>
                  <a:cubicBezTo>
                    <a:pt x="437" y="3752"/>
                    <a:pt x="312" y="1874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5329725" y="4231575"/>
              <a:ext cx="241325" cy="512625"/>
            </a:xfrm>
            <a:custGeom>
              <a:rect b="b" l="l" r="r" t="t"/>
              <a:pathLst>
                <a:path extrusionOk="0" h="20505" w="9653">
                  <a:moveTo>
                    <a:pt x="1" y="1"/>
                  </a:moveTo>
                  <a:lnTo>
                    <a:pt x="1" y="1"/>
                  </a:lnTo>
                  <a:cubicBezTo>
                    <a:pt x="682" y="1768"/>
                    <a:pt x="1422" y="3507"/>
                    <a:pt x="2182" y="5237"/>
                  </a:cubicBezTo>
                  <a:cubicBezTo>
                    <a:pt x="2556" y="6103"/>
                    <a:pt x="2952" y="6961"/>
                    <a:pt x="3338" y="7823"/>
                  </a:cubicBezTo>
                  <a:lnTo>
                    <a:pt x="4527" y="10393"/>
                  </a:lnTo>
                  <a:lnTo>
                    <a:pt x="5750" y="12949"/>
                  </a:lnTo>
                  <a:cubicBezTo>
                    <a:pt x="6169" y="13795"/>
                    <a:pt x="6575" y="14647"/>
                    <a:pt x="7006" y="15488"/>
                  </a:cubicBezTo>
                  <a:cubicBezTo>
                    <a:pt x="7854" y="17175"/>
                    <a:pt x="8724" y="18854"/>
                    <a:pt x="9652" y="20504"/>
                  </a:cubicBezTo>
                  <a:cubicBezTo>
                    <a:pt x="8974" y="18738"/>
                    <a:pt x="8234" y="16998"/>
                    <a:pt x="7473" y="15269"/>
                  </a:cubicBezTo>
                  <a:cubicBezTo>
                    <a:pt x="7099" y="14402"/>
                    <a:pt x="6702" y="13545"/>
                    <a:pt x="6316" y="12682"/>
                  </a:cubicBezTo>
                  <a:lnTo>
                    <a:pt x="5126" y="10112"/>
                  </a:lnTo>
                  <a:lnTo>
                    <a:pt x="3902" y="7556"/>
                  </a:lnTo>
                  <a:cubicBezTo>
                    <a:pt x="3484" y="6709"/>
                    <a:pt x="3075" y="5858"/>
                    <a:pt x="2646" y="5017"/>
                  </a:cubicBezTo>
                  <a:cubicBezTo>
                    <a:pt x="1797" y="3329"/>
                    <a:pt x="928" y="165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5188100" y="4538975"/>
              <a:ext cx="255575" cy="220725"/>
            </a:xfrm>
            <a:custGeom>
              <a:rect b="b" l="l" r="r" t="t"/>
              <a:pathLst>
                <a:path extrusionOk="0" h="8829" w="10223">
                  <a:moveTo>
                    <a:pt x="1" y="0"/>
                  </a:moveTo>
                  <a:lnTo>
                    <a:pt x="1" y="0"/>
                  </a:lnTo>
                  <a:cubicBezTo>
                    <a:pt x="812" y="791"/>
                    <a:pt x="1651" y="1543"/>
                    <a:pt x="2493" y="2289"/>
                  </a:cubicBezTo>
                  <a:cubicBezTo>
                    <a:pt x="2909" y="2667"/>
                    <a:pt x="3338" y="3030"/>
                    <a:pt x="3758" y="3404"/>
                  </a:cubicBezTo>
                  <a:lnTo>
                    <a:pt x="5029" y="4509"/>
                  </a:lnTo>
                  <a:lnTo>
                    <a:pt x="6306" y="5606"/>
                  </a:lnTo>
                  <a:cubicBezTo>
                    <a:pt x="6738" y="5967"/>
                    <a:pt x="7158" y="6339"/>
                    <a:pt x="7593" y="6696"/>
                  </a:cubicBezTo>
                  <a:cubicBezTo>
                    <a:pt x="8454" y="7420"/>
                    <a:pt x="9320" y="8140"/>
                    <a:pt x="10222" y="8828"/>
                  </a:cubicBezTo>
                  <a:cubicBezTo>
                    <a:pt x="9511" y="7943"/>
                    <a:pt x="8740" y="7115"/>
                    <a:pt x="7942" y="6316"/>
                  </a:cubicBezTo>
                  <a:cubicBezTo>
                    <a:pt x="7547" y="5912"/>
                    <a:pt x="7132" y="5529"/>
                    <a:pt x="6723" y="5139"/>
                  </a:cubicBezTo>
                  <a:cubicBezTo>
                    <a:pt x="6308" y="4757"/>
                    <a:pt x="5885" y="4382"/>
                    <a:pt x="5460" y="4009"/>
                  </a:cubicBezTo>
                  <a:cubicBezTo>
                    <a:pt x="5029" y="3645"/>
                    <a:pt x="4598" y="3280"/>
                    <a:pt x="4158" y="2926"/>
                  </a:cubicBezTo>
                  <a:cubicBezTo>
                    <a:pt x="3713" y="2577"/>
                    <a:pt x="3274" y="2223"/>
                    <a:pt x="2817" y="1891"/>
                  </a:cubicBezTo>
                  <a:cubicBezTo>
                    <a:pt x="1910" y="1217"/>
                    <a:pt x="978" y="57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16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50" name="Google Shape;550;p16"/>
          <p:cNvGrpSpPr/>
          <p:nvPr/>
        </p:nvGrpSpPr>
        <p:grpSpPr>
          <a:xfrm>
            <a:off x="-9525" y="4705284"/>
            <a:ext cx="9153600" cy="438092"/>
            <a:chOff x="-9525" y="4600575"/>
            <a:chExt cx="9153600" cy="543000"/>
          </a:xfrm>
        </p:grpSpPr>
        <p:sp>
          <p:nvSpPr>
            <p:cNvPr id="551" name="Google Shape;551;p16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4" name="Google Shape;554;p16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555" name="Google Shape;555;p16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16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16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74" name="Google Shape;574;p16"/>
          <p:cNvGrpSpPr/>
          <p:nvPr/>
        </p:nvGrpSpPr>
        <p:grpSpPr>
          <a:xfrm flipH="1">
            <a:off x="32048" y="2220605"/>
            <a:ext cx="966179" cy="2627805"/>
            <a:chOff x="6738575" y="2681338"/>
            <a:chExt cx="999875" cy="2719450"/>
          </a:xfrm>
        </p:grpSpPr>
        <p:sp>
          <p:nvSpPr>
            <p:cNvPr id="575" name="Google Shape;575;p16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" name="Google Shape;585;p16"/>
          <p:cNvGrpSpPr/>
          <p:nvPr/>
        </p:nvGrpSpPr>
        <p:grpSpPr>
          <a:xfrm>
            <a:off x="8145773" y="2220605"/>
            <a:ext cx="966179" cy="2627805"/>
            <a:chOff x="6738575" y="2681338"/>
            <a:chExt cx="999875" cy="2719450"/>
          </a:xfrm>
        </p:grpSpPr>
        <p:sp>
          <p:nvSpPr>
            <p:cNvPr id="586" name="Google Shape;586;p16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" name="Google Shape;596;p16"/>
          <p:cNvGrpSpPr/>
          <p:nvPr/>
        </p:nvGrpSpPr>
        <p:grpSpPr>
          <a:xfrm>
            <a:off x="8325363" y="4456416"/>
            <a:ext cx="1075299" cy="686966"/>
            <a:chOff x="2393525" y="4487550"/>
            <a:chExt cx="1315350" cy="840325"/>
          </a:xfrm>
        </p:grpSpPr>
        <p:sp>
          <p:nvSpPr>
            <p:cNvPr id="597" name="Google Shape;597;p16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" name="Google Shape;600;p16"/>
          <p:cNvGrpSpPr/>
          <p:nvPr/>
        </p:nvGrpSpPr>
        <p:grpSpPr>
          <a:xfrm flipH="1">
            <a:off x="-256662" y="4466016"/>
            <a:ext cx="1075299" cy="686966"/>
            <a:chOff x="2393525" y="4487550"/>
            <a:chExt cx="1315350" cy="840325"/>
          </a:xfrm>
        </p:grpSpPr>
        <p:sp>
          <p:nvSpPr>
            <p:cNvPr id="601" name="Google Shape;601;p16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4" name="Google Shape;604;p16"/>
          <p:cNvSpPr/>
          <p:nvPr/>
        </p:nvSpPr>
        <p:spPr>
          <a:xfrm flipH="1">
            <a:off x="7971617" y="314320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6"/>
          <p:cNvSpPr/>
          <p:nvPr/>
        </p:nvSpPr>
        <p:spPr>
          <a:xfrm flipH="1">
            <a:off x="8678000" y="15386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16"/>
          <p:cNvSpPr/>
          <p:nvPr/>
        </p:nvSpPr>
        <p:spPr>
          <a:xfrm flipH="1">
            <a:off x="293002" y="161227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6"/>
          <p:cNvSpPr/>
          <p:nvPr/>
        </p:nvSpPr>
        <p:spPr>
          <a:xfrm flipH="1">
            <a:off x="-176450" y="12247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1_1"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7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10" name="Google Shape;610;p17"/>
          <p:cNvGrpSpPr/>
          <p:nvPr/>
        </p:nvGrpSpPr>
        <p:grpSpPr>
          <a:xfrm flipH="1">
            <a:off x="4" y="4705698"/>
            <a:ext cx="9143721" cy="438098"/>
            <a:chOff x="0" y="3915008"/>
            <a:chExt cx="9143721" cy="1228542"/>
          </a:xfrm>
        </p:grpSpPr>
        <p:sp>
          <p:nvSpPr>
            <p:cNvPr id="611" name="Google Shape;611;p17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7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" name="Google Shape;642;p17"/>
          <p:cNvGrpSpPr/>
          <p:nvPr/>
        </p:nvGrpSpPr>
        <p:grpSpPr>
          <a:xfrm>
            <a:off x="8257705" y="4431942"/>
            <a:ext cx="1129228" cy="721503"/>
            <a:chOff x="2393525" y="4487550"/>
            <a:chExt cx="1315350" cy="840325"/>
          </a:xfrm>
        </p:grpSpPr>
        <p:sp>
          <p:nvSpPr>
            <p:cNvPr id="643" name="Google Shape;643;p17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7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17"/>
          <p:cNvGrpSpPr/>
          <p:nvPr/>
        </p:nvGrpSpPr>
        <p:grpSpPr>
          <a:xfrm flipH="1">
            <a:off x="-242933" y="4431829"/>
            <a:ext cx="1129228" cy="721503"/>
            <a:chOff x="2393525" y="4487550"/>
            <a:chExt cx="1315350" cy="840325"/>
          </a:xfrm>
        </p:grpSpPr>
        <p:sp>
          <p:nvSpPr>
            <p:cNvPr id="647" name="Google Shape;647;p17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" name="Google Shape;650;p17"/>
          <p:cNvGrpSpPr/>
          <p:nvPr/>
        </p:nvGrpSpPr>
        <p:grpSpPr>
          <a:xfrm flipH="1">
            <a:off x="58771" y="4431631"/>
            <a:ext cx="1214410" cy="721481"/>
            <a:chOff x="4862750" y="1367725"/>
            <a:chExt cx="1451775" cy="862500"/>
          </a:xfrm>
        </p:grpSpPr>
        <p:sp>
          <p:nvSpPr>
            <p:cNvPr id="651" name="Google Shape;651;p17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" name="Google Shape;657;p17"/>
          <p:cNvSpPr/>
          <p:nvPr/>
        </p:nvSpPr>
        <p:spPr>
          <a:xfrm flipH="1" rot="694874">
            <a:off x="8177151" y="4109111"/>
            <a:ext cx="1076611" cy="1095734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8" name="Google Shape;658;p17"/>
          <p:cNvGrpSpPr/>
          <p:nvPr/>
        </p:nvGrpSpPr>
        <p:grpSpPr>
          <a:xfrm flipH="1">
            <a:off x="190833" y="171873"/>
            <a:ext cx="602172" cy="602117"/>
            <a:chOff x="8374650" y="330550"/>
            <a:chExt cx="552350" cy="552300"/>
          </a:xfrm>
        </p:grpSpPr>
        <p:sp>
          <p:nvSpPr>
            <p:cNvPr id="659" name="Google Shape;659;p17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" name="Google Shape;661;p17"/>
          <p:cNvSpPr/>
          <p:nvPr/>
        </p:nvSpPr>
        <p:spPr>
          <a:xfrm flipH="1">
            <a:off x="7733492" y="171870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17"/>
          <p:cNvSpPr/>
          <p:nvPr/>
        </p:nvSpPr>
        <p:spPr>
          <a:xfrm flipH="1">
            <a:off x="8649425" y="9511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17"/>
          <p:cNvSpPr/>
          <p:nvPr/>
        </p:nvSpPr>
        <p:spPr>
          <a:xfrm flipH="1">
            <a:off x="1045477" y="171877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17"/>
          <p:cNvSpPr/>
          <p:nvPr/>
        </p:nvSpPr>
        <p:spPr>
          <a:xfrm flipH="1">
            <a:off x="-242925" y="11576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_1_1"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8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7" name="Google Shape;667;p18"/>
          <p:cNvSpPr/>
          <p:nvPr/>
        </p:nvSpPr>
        <p:spPr>
          <a:xfrm>
            <a:off x="117875" y="304800"/>
            <a:ext cx="891752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18"/>
          <p:cNvSpPr/>
          <p:nvPr/>
        </p:nvSpPr>
        <p:spPr>
          <a:xfrm>
            <a:off x="-37742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18"/>
          <p:cNvSpPr/>
          <p:nvPr/>
        </p:nvSpPr>
        <p:spPr>
          <a:xfrm>
            <a:off x="8658225" y="1063850"/>
            <a:ext cx="771573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18"/>
          <p:cNvSpPr/>
          <p:nvPr/>
        </p:nvSpPr>
        <p:spPr>
          <a:xfrm>
            <a:off x="8290325" y="16170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1" name="Google Shape;671;p18"/>
          <p:cNvGrpSpPr/>
          <p:nvPr/>
        </p:nvGrpSpPr>
        <p:grpSpPr>
          <a:xfrm>
            <a:off x="8315658" y="204535"/>
            <a:ext cx="602172" cy="602117"/>
            <a:chOff x="8374650" y="330550"/>
            <a:chExt cx="552350" cy="552300"/>
          </a:xfrm>
        </p:grpSpPr>
        <p:sp>
          <p:nvSpPr>
            <p:cNvPr id="672" name="Google Shape;672;p18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8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5" name="Google Shape;675;p19"/>
          <p:cNvGrpSpPr/>
          <p:nvPr/>
        </p:nvGrpSpPr>
        <p:grpSpPr>
          <a:xfrm>
            <a:off x="0" y="3807021"/>
            <a:ext cx="9143721" cy="1336592"/>
            <a:chOff x="0" y="3756900"/>
            <a:chExt cx="9143721" cy="1386650"/>
          </a:xfrm>
        </p:grpSpPr>
        <p:sp>
          <p:nvSpPr>
            <p:cNvPr id="676" name="Google Shape;676;p19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9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9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9"/>
            <p:cNvSpPr/>
            <p:nvPr/>
          </p:nvSpPr>
          <p:spPr>
            <a:xfrm>
              <a:off x="0" y="3756900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9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9"/>
            <p:cNvSpPr/>
            <p:nvPr/>
          </p:nvSpPr>
          <p:spPr>
            <a:xfrm>
              <a:off x="7066976" y="4680004"/>
              <a:ext cx="223355" cy="43460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9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9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9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9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9"/>
            <p:cNvSpPr/>
            <p:nvPr/>
          </p:nvSpPr>
          <p:spPr>
            <a:xfrm>
              <a:off x="3656522" y="4161730"/>
              <a:ext cx="117887" cy="28303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9"/>
            <p:cNvSpPr/>
            <p:nvPr/>
          </p:nvSpPr>
          <p:spPr>
            <a:xfrm>
              <a:off x="989384" y="4091573"/>
              <a:ext cx="295538" cy="32020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9"/>
            <p:cNvSpPr/>
            <p:nvPr/>
          </p:nvSpPr>
          <p:spPr>
            <a:xfrm>
              <a:off x="1406634" y="4079127"/>
              <a:ext cx="132603" cy="24910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9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9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9"/>
            <p:cNvSpPr/>
            <p:nvPr/>
          </p:nvSpPr>
          <p:spPr>
            <a:xfrm>
              <a:off x="4947851" y="4566509"/>
              <a:ext cx="133299" cy="22864"/>
            </a:xfrm>
            <a:custGeom>
              <a:rect b="b" l="l" r="r" t="t"/>
              <a:pathLst>
                <a:path extrusionOk="0" h="1341" w="3252">
                  <a:moveTo>
                    <a:pt x="1545" y="1"/>
                  </a:moveTo>
                  <a:cubicBezTo>
                    <a:pt x="1015" y="1"/>
                    <a:pt x="503" y="114"/>
                    <a:pt x="316" y="356"/>
                  </a:cubicBezTo>
                  <a:cubicBezTo>
                    <a:pt x="1" y="764"/>
                    <a:pt x="996" y="1340"/>
                    <a:pt x="1888" y="1340"/>
                  </a:cubicBezTo>
                  <a:cubicBezTo>
                    <a:pt x="2348" y="1340"/>
                    <a:pt x="2781" y="1187"/>
                    <a:pt x="2993" y="778"/>
                  </a:cubicBezTo>
                  <a:cubicBezTo>
                    <a:pt x="3251" y="279"/>
                    <a:pt x="2375" y="1"/>
                    <a:pt x="1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9"/>
            <p:cNvSpPr/>
            <p:nvPr/>
          </p:nvSpPr>
          <p:spPr>
            <a:xfrm>
              <a:off x="6218129" y="4662614"/>
              <a:ext cx="266681" cy="53742"/>
            </a:xfrm>
            <a:custGeom>
              <a:rect b="b" l="l" r="r" t="t"/>
              <a:pathLst>
                <a:path extrusionOk="0" h="3152" w="6506">
                  <a:moveTo>
                    <a:pt x="2865" y="0"/>
                  </a:moveTo>
                  <a:cubicBezTo>
                    <a:pt x="1420" y="0"/>
                    <a:pt x="81" y="453"/>
                    <a:pt x="50" y="1303"/>
                  </a:cubicBezTo>
                  <a:cubicBezTo>
                    <a:pt x="0" y="2640"/>
                    <a:pt x="1592" y="3152"/>
                    <a:pt x="3200" y="3152"/>
                  </a:cubicBezTo>
                  <a:cubicBezTo>
                    <a:pt x="4844" y="3152"/>
                    <a:pt x="6505" y="2616"/>
                    <a:pt x="6441" y="1884"/>
                  </a:cubicBezTo>
                  <a:cubicBezTo>
                    <a:pt x="6329" y="600"/>
                    <a:pt x="4527" y="0"/>
                    <a:pt x="2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9"/>
            <p:cNvSpPr/>
            <p:nvPr/>
          </p:nvSpPr>
          <p:spPr>
            <a:xfrm>
              <a:off x="4045674" y="4256540"/>
              <a:ext cx="181176" cy="28013"/>
            </a:xfrm>
            <a:custGeom>
              <a:rect b="b" l="l" r="r" t="t"/>
              <a:pathLst>
                <a:path extrusionOk="0" h="1643" w="4420">
                  <a:moveTo>
                    <a:pt x="1353" y="1"/>
                  </a:moveTo>
                  <a:cubicBezTo>
                    <a:pt x="791" y="1"/>
                    <a:pt x="336" y="136"/>
                    <a:pt x="206" y="474"/>
                  </a:cubicBezTo>
                  <a:cubicBezTo>
                    <a:pt x="0" y="1009"/>
                    <a:pt x="2044" y="1643"/>
                    <a:pt x="3310" y="1643"/>
                  </a:cubicBezTo>
                  <a:cubicBezTo>
                    <a:pt x="3817" y="1643"/>
                    <a:pt x="4200" y="1541"/>
                    <a:pt x="4264" y="1291"/>
                  </a:cubicBezTo>
                  <a:cubicBezTo>
                    <a:pt x="4420" y="687"/>
                    <a:pt x="2617" y="1"/>
                    <a:pt x="1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9"/>
            <p:cNvSpPr/>
            <p:nvPr/>
          </p:nvSpPr>
          <p:spPr>
            <a:xfrm>
              <a:off x="3111975" y="4153137"/>
              <a:ext cx="206549" cy="49633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9"/>
            <p:cNvSpPr/>
            <p:nvPr/>
          </p:nvSpPr>
          <p:spPr>
            <a:xfrm>
              <a:off x="2905994" y="4161832"/>
              <a:ext cx="126577" cy="2857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9"/>
            <p:cNvSpPr/>
            <p:nvPr/>
          </p:nvSpPr>
          <p:spPr>
            <a:xfrm>
              <a:off x="1508970" y="4134025"/>
              <a:ext cx="234791" cy="29531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9"/>
            <p:cNvSpPr/>
            <p:nvPr/>
          </p:nvSpPr>
          <p:spPr>
            <a:xfrm>
              <a:off x="1306515" y="4150819"/>
              <a:ext cx="122560" cy="18567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9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9"/>
            <p:cNvSpPr/>
            <p:nvPr/>
          </p:nvSpPr>
          <p:spPr>
            <a:xfrm>
              <a:off x="159784" y="3943758"/>
              <a:ext cx="4086744" cy="89768"/>
            </a:xfrm>
            <a:custGeom>
              <a:rect b="b" l="l" r="r" t="t"/>
              <a:pathLst>
                <a:path extrusionOk="0" h="5265" w="99701">
                  <a:moveTo>
                    <a:pt x="57241" y="0"/>
                  </a:moveTo>
                  <a:cubicBezTo>
                    <a:pt x="30881" y="0"/>
                    <a:pt x="1871" y="1722"/>
                    <a:pt x="1" y="3074"/>
                  </a:cubicBezTo>
                  <a:cubicBezTo>
                    <a:pt x="1009" y="3200"/>
                    <a:pt x="2085" y="3250"/>
                    <a:pt x="3187" y="3250"/>
                  </a:cubicBezTo>
                  <a:cubicBezTo>
                    <a:pt x="5616" y="3250"/>
                    <a:pt x="8169" y="3004"/>
                    <a:pt x="10397" y="2777"/>
                  </a:cubicBezTo>
                  <a:cubicBezTo>
                    <a:pt x="14400" y="2367"/>
                    <a:pt x="18428" y="2308"/>
                    <a:pt x="22450" y="2247"/>
                  </a:cubicBezTo>
                  <a:cubicBezTo>
                    <a:pt x="26327" y="2190"/>
                    <a:pt x="30203" y="2133"/>
                    <a:pt x="34079" y="2075"/>
                  </a:cubicBezTo>
                  <a:cubicBezTo>
                    <a:pt x="34831" y="2064"/>
                    <a:pt x="35585" y="2053"/>
                    <a:pt x="36337" y="2053"/>
                  </a:cubicBezTo>
                  <a:cubicBezTo>
                    <a:pt x="37462" y="2053"/>
                    <a:pt x="38586" y="2078"/>
                    <a:pt x="39707" y="2165"/>
                  </a:cubicBezTo>
                  <a:cubicBezTo>
                    <a:pt x="41598" y="2310"/>
                    <a:pt x="43486" y="2632"/>
                    <a:pt x="45379" y="2632"/>
                  </a:cubicBezTo>
                  <a:cubicBezTo>
                    <a:pt x="45632" y="2632"/>
                    <a:pt x="45885" y="2626"/>
                    <a:pt x="46138" y="2613"/>
                  </a:cubicBezTo>
                  <a:cubicBezTo>
                    <a:pt x="47603" y="2539"/>
                    <a:pt x="49059" y="2234"/>
                    <a:pt x="50520" y="2234"/>
                  </a:cubicBezTo>
                  <a:cubicBezTo>
                    <a:pt x="50749" y="2234"/>
                    <a:pt x="50977" y="2241"/>
                    <a:pt x="51206" y="2258"/>
                  </a:cubicBezTo>
                  <a:cubicBezTo>
                    <a:pt x="54374" y="2495"/>
                    <a:pt x="57149" y="4517"/>
                    <a:pt x="60275" y="5088"/>
                  </a:cubicBezTo>
                  <a:cubicBezTo>
                    <a:pt x="60945" y="5211"/>
                    <a:pt x="61613" y="5265"/>
                    <a:pt x="62279" y="5265"/>
                  </a:cubicBezTo>
                  <a:cubicBezTo>
                    <a:pt x="67455" y="5265"/>
                    <a:pt x="72531" y="1990"/>
                    <a:pt x="77777" y="1990"/>
                  </a:cubicBezTo>
                  <a:cubicBezTo>
                    <a:pt x="78126" y="1990"/>
                    <a:pt x="78476" y="2005"/>
                    <a:pt x="78826" y="2036"/>
                  </a:cubicBezTo>
                  <a:cubicBezTo>
                    <a:pt x="81500" y="2271"/>
                    <a:pt x="84016" y="3455"/>
                    <a:pt x="86686" y="3729"/>
                  </a:cubicBezTo>
                  <a:cubicBezTo>
                    <a:pt x="87128" y="3775"/>
                    <a:pt x="87575" y="3794"/>
                    <a:pt x="88026" y="3794"/>
                  </a:cubicBezTo>
                  <a:cubicBezTo>
                    <a:pt x="90564" y="3794"/>
                    <a:pt x="93235" y="3185"/>
                    <a:pt x="95757" y="3185"/>
                  </a:cubicBezTo>
                  <a:cubicBezTo>
                    <a:pt x="97131" y="3185"/>
                    <a:pt x="98460" y="3366"/>
                    <a:pt x="99700" y="3924"/>
                  </a:cubicBezTo>
                  <a:cubicBezTo>
                    <a:pt x="95867" y="1000"/>
                    <a:pt x="77323" y="0"/>
                    <a:pt x="57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9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9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9"/>
            <p:cNvSpPr/>
            <p:nvPr/>
          </p:nvSpPr>
          <p:spPr>
            <a:xfrm>
              <a:off x="173065" y="3829768"/>
              <a:ext cx="2178864" cy="83033"/>
            </a:xfrm>
            <a:custGeom>
              <a:rect b="b" l="l" r="r" t="t"/>
              <a:pathLst>
                <a:path extrusionOk="0" h="4870" w="53156">
                  <a:moveTo>
                    <a:pt x="20142" y="0"/>
                  </a:moveTo>
                  <a:cubicBezTo>
                    <a:pt x="13420" y="0"/>
                    <a:pt x="6698" y="287"/>
                    <a:pt x="1" y="861"/>
                  </a:cubicBezTo>
                  <a:cubicBezTo>
                    <a:pt x="2377" y="3226"/>
                    <a:pt x="5716" y="4701"/>
                    <a:pt x="9068" y="4701"/>
                  </a:cubicBezTo>
                  <a:cubicBezTo>
                    <a:pt x="9234" y="4701"/>
                    <a:pt x="9400" y="4697"/>
                    <a:pt x="9566" y="4690"/>
                  </a:cubicBezTo>
                  <a:cubicBezTo>
                    <a:pt x="12926" y="4541"/>
                    <a:pt x="16227" y="3072"/>
                    <a:pt x="19528" y="3072"/>
                  </a:cubicBezTo>
                  <a:cubicBezTo>
                    <a:pt x="20134" y="3072"/>
                    <a:pt x="20740" y="3122"/>
                    <a:pt x="21345" y="3238"/>
                  </a:cubicBezTo>
                  <a:cubicBezTo>
                    <a:pt x="23137" y="3580"/>
                    <a:pt x="24787" y="4492"/>
                    <a:pt x="26590" y="4771"/>
                  </a:cubicBezTo>
                  <a:cubicBezTo>
                    <a:pt x="27034" y="4840"/>
                    <a:pt x="27477" y="4869"/>
                    <a:pt x="27920" y="4869"/>
                  </a:cubicBezTo>
                  <a:cubicBezTo>
                    <a:pt x="30248" y="4869"/>
                    <a:pt x="32572" y="4052"/>
                    <a:pt x="34918" y="3807"/>
                  </a:cubicBezTo>
                  <a:cubicBezTo>
                    <a:pt x="35597" y="3736"/>
                    <a:pt x="36278" y="3714"/>
                    <a:pt x="36961" y="3714"/>
                  </a:cubicBezTo>
                  <a:cubicBezTo>
                    <a:pt x="38180" y="3714"/>
                    <a:pt x="39404" y="3786"/>
                    <a:pt x="40625" y="3786"/>
                  </a:cubicBezTo>
                  <a:cubicBezTo>
                    <a:pt x="40966" y="3786"/>
                    <a:pt x="41306" y="3781"/>
                    <a:pt x="41647" y="3766"/>
                  </a:cubicBezTo>
                  <a:cubicBezTo>
                    <a:pt x="45298" y="3611"/>
                    <a:pt x="49687" y="1784"/>
                    <a:pt x="53156" y="631"/>
                  </a:cubicBezTo>
                  <a:lnTo>
                    <a:pt x="53156" y="631"/>
                  </a:lnTo>
                  <a:cubicBezTo>
                    <a:pt x="50965" y="940"/>
                    <a:pt x="48762" y="1053"/>
                    <a:pt x="46553" y="1053"/>
                  </a:cubicBezTo>
                  <a:cubicBezTo>
                    <a:pt x="42757" y="1053"/>
                    <a:pt x="38943" y="720"/>
                    <a:pt x="35149" y="478"/>
                  </a:cubicBezTo>
                  <a:cubicBezTo>
                    <a:pt x="30154" y="160"/>
                    <a:pt x="25148" y="0"/>
                    <a:pt x="20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9"/>
            <p:cNvSpPr/>
            <p:nvPr/>
          </p:nvSpPr>
          <p:spPr>
            <a:xfrm>
              <a:off x="173065" y="3821448"/>
              <a:ext cx="2178864" cy="45864"/>
            </a:xfrm>
            <a:custGeom>
              <a:rect b="b" l="l" r="r" t="t"/>
              <a:pathLst>
                <a:path extrusionOk="0" h="2690" w="53156">
                  <a:moveTo>
                    <a:pt x="21569" y="1"/>
                  </a:moveTo>
                  <a:cubicBezTo>
                    <a:pt x="11496" y="1"/>
                    <a:pt x="2340" y="340"/>
                    <a:pt x="1" y="1349"/>
                  </a:cubicBezTo>
                  <a:cubicBezTo>
                    <a:pt x="1256" y="2205"/>
                    <a:pt x="2817" y="2689"/>
                    <a:pt x="4353" y="2689"/>
                  </a:cubicBezTo>
                  <a:cubicBezTo>
                    <a:pt x="4971" y="2689"/>
                    <a:pt x="5586" y="2611"/>
                    <a:pt x="6175" y="2447"/>
                  </a:cubicBezTo>
                  <a:cubicBezTo>
                    <a:pt x="6776" y="2279"/>
                    <a:pt x="7362" y="2033"/>
                    <a:pt x="7983" y="1977"/>
                  </a:cubicBezTo>
                  <a:cubicBezTo>
                    <a:pt x="8083" y="1967"/>
                    <a:pt x="8183" y="1963"/>
                    <a:pt x="8282" y="1963"/>
                  </a:cubicBezTo>
                  <a:cubicBezTo>
                    <a:pt x="9453" y="1963"/>
                    <a:pt x="10584" y="2552"/>
                    <a:pt x="11766" y="2600"/>
                  </a:cubicBezTo>
                  <a:cubicBezTo>
                    <a:pt x="11820" y="2603"/>
                    <a:pt x="11875" y="2604"/>
                    <a:pt x="11929" y="2604"/>
                  </a:cubicBezTo>
                  <a:cubicBezTo>
                    <a:pt x="13382" y="2604"/>
                    <a:pt x="14739" y="1831"/>
                    <a:pt x="16182" y="1601"/>
                  </a:cubicBezTo>
                  <a:cubicBezTo>
                    <a:pt x="16530" y="1545"/>
                    <a:pt x="16879" y="1521"/>
                    <a:pt x="17230" y="1521"/>
                  </a:cubicBezTo>
                  <a:cubicBezTo>
                    <a:pt x="19432" y="1521"/>
                    <a:pt x="21675" y="2471"/>
                    <a:pt x="23834" y="2471"/>
                  </a:cubicBezTo>
                  <a:cubicBezTo>
                    <a:pt x="24452" y="2471"/>
                    <a:pt x="25063" y="2393"/>
                    <a:pt x="25664" y="2193"/>
                  </a:cubicBezTo>
                  <a:cubicBezTo>
                    <a:pt x="26521" y="1906"/>
                    <a:pt x="27296" y="1383"/>
                    <a:pt x="28181" y="1198"/>
                  </a:cubicBezTo>
                  <a:cubicBezTo>
                    <a:pt x="28449" y="1141"/>
                    <a:pt x="28718" y="1117"/>
                    <a:pt x="28987" y="1117"/>
                  </a:cubicBezTo>
                  <a:cubicBezTo>
                    <a:pt x="30111" y="1117"/>
                    <a:pt x="31240" y="1537"/>
                    <a:pt x="32362" y="1764"/>
                  </a:cubicBezTo>
                  <a:cubicBezTo>
                    <a:pt x="33022" y="1897"/>
                    <a:pt x="33696" y="1964"/>
                    <a:pt x="34370" y="1964"/>
                  </a:cubicBezTo>
                  <a:cubicBezTo>
                    <a:pt x="34957" y="1964"/>
                    <a:pt x="35544" y="1913"/>
                    <a:pt x="36123" y="1812"/>
                  </a:cubicBezTo>
                  <a:cubicBezTo>
                    <a:pt x="36877" y="1680"/>
                    <a:pt x="37623" y="1460"/>
                    <a:pt x="38387" y="1460"/>
                  </a:cubicBezTo>
                  <a:cubicBezTo>
                    <a:pt x="38389" y="1460"/>
                    <a:pt x="38392" y="1460"/>
                    <a:pt x="38394" y="1460"/>
                  </a:cubicBezTo>
                  <a:cubicBezTo>
                    <a:pt x="39267" y="1462"/>
                    <a:pt x="40108" y="1748"/>
                    <a:pt x="40961" y="1927"/>
                  </a:cubicBezTo>
                  <a:cubicBezTo>
                    <a:pt x="41918" y="2128"/>
                    <a:pt x="42891" y="2194"/>
                    <a:pt x="43869" y="2194"/>
                  </a:cubicBezTo>
                  <a:cubicBezTo>
                    <a:pt x="44843" y="2194"/>
                    <a:pt x="45820" y="2128"/>
                    <a:pt x="46791" y="2061"/>
                  </a:cubicBezTo>
                  <a:cubicBezTo>
                    <a:pt x="48637" y="1933"/>
                    <a:pt x="51417" y="1749"/>
                    <a:pt x="53156" y="1121"/>
                  </a:cubicBezTo>
                  <a:lnTo>
                    <a:pt x="53156" y="1119"/>
                  </a:lnTo>
                  <a:cubicBezTo>
                    <a:pt x="52425" y="702"/>
                    <a:pt x="36051" y="1"/>
                    <a:pt x="21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9"/>
            <p:cNvSpPr/>
            <p:nvPr/>
          </p:nvSpPr>
          <p:spPr>
            <a:xfrm>
              <a:off x="2809869" y="3835718"/>
              <a:ext cx="2238956" cy="96111"/>
            </a:xfrm>
            <a:custGeom>
              <a:rect b="b" l="l" r="r" t="t"/>
              <a:pathLst>
                <a:path extrusionOk="0" h="5637" w="54622">
                  <a:moveTo>
                    <a:pt x="54622" y="1"/>
                  </a:moveTo>
                  <a:lnTo>
                    <a:pt x="54622" y="1"/>
                  </a:lnTo>
                  <a:cubicBezTo>
                    <a:pt x="42385" y="1199"/>
                    <a:pt x="30052" y="699"/>
                    <a:pt x="17764" y="1135"/>
                  </a:cubicBezTo>
                  <a:cubicBezTo>
                    <a:pt x="15472" y="1216"/>
                    <a:pt x="13176" y="1330"/>
                    <a:pt x="10884" y="1330"/>
                  </a:cubicBezTo>
                  <a:cubicBezTo>
                    <a:pt x="9602" y="1330"/>
                    <a:pt x="8321" y="1294"/>
                    <a:pt x="7042" y="1198"/>
                  </a:cubicBezTo>
                  <a:cubicBezTo>
                    <a:pt x="5039" y="1047"/>
                    <a:pt x="3038" y="747"/>
                    <a:pt x="1034" y="747"/>
                  </a:cubicBezTo>
                  <a:cubicBezTo>
                    <a:pt x="690" y="747"/>
                    <a:pt x="345" y="756"/>
                    <a:pt x="0" y="776"/>
                  </a:cubicBezTo>
                  <a:cubicBezTo>
                    <a:pt x="1580" y="2682"/>
                    <a:pt x="4489" y="3323"/>
                    <a:pt x="6974" y="3323"/>
                  </a:cubicBezTo>
                  <a:cubicBezTo>
                    <a:pt x="7000" y="3323"/>
                    <a:pt x="7025" y="3323"/>
                    <a:pt x="7051" y="3323"/>
                  </a:cubicBezTo>
                  <a:cubicBezTo>
                    <a:pt x="8690" y="3314"/>
                    <a:pt x="10340" y="3121"/>
                    <a:pt x="11974" y="3121"/>
                  </a:cubicBezTo>
                  <a:cubicBezTo>
                    <a:pt x="12834" y="3121"/>
                    <a:pt x="13689" y="3174"/>
                    <a:pt x="14536" y="3336"/>
                  </a:cubicBezTo>
                  <a:cubicBezTo>
                    <a:pt x="16469" y="3705"/>
                    <a:pt x="18255" y="4620"/>
                    <a:pt x="20157" y="5128"/>
                  </a:cubicBezTo>
                  <a:cubicBezTo>
                    <a:pt x="21493" y="5485"/>
                    <a:pt x="22873" y="5637"/>
                    <a:pt x="24257" y="5637"/>
                  </a:cubicBezTo>
                  <a:cubicBezTo>
                    <a:pt x="25311" y="5637"/>
                    <a:pt x="26369" y="5549"/>
                    <a:pt x="27411" y="5397"/>
                  </a:cubicBezTo>
                  <a:cubicBezTo>
                    <a:pt x="30592" y="4936"/>
                    <a:pt x="33715" y="3892"/>
                    <a:pt x="36918" y="3892"/>
                  </a:cubicBezTo>
                  <a:cubicBezTo>
                    <a:pt x="37073" y="3892"/>
                    <a:pt x="37228" y="3894"/>
                    <a:pt x="37384" y="3900"/>
                  </a:cubicBezTo>
                  <a:cubicBezTo>
                    <a:pt x="38870" y="3949"/>
                    <a:pt x="40348" y="4239"/>
                    <a:pt x="41832" y="4239"/>
                  </a:cubicBezTo>
                  <a:cubicBezTo>
                    <a:pt x="42031" y="4239"/>
                    <a:pt x="42230" y="4234"/>
                    <a:pt x="42429" y="4222"/>
                  </a:cubicBezTo>
                  <a:cubicBezTo>
                    <a:pt x="46412" y="3989"/>
                    <a:pt x="50675" y="586"/>
                    <a:pt x="546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9"/>
            <p:cNvSpPr/>
            <p:nvPr/>
          </p:nvSpPr>
          <p:spPr>
            <a:xfrm>
              <a:off x="2809910" y="3833518"/>
              <a:ext cx="2238915" cy="61619"/>
            </a:xfrm>
            <a:custGeom>
              <a:rect b="b" l="l" r="r" t="t"/>
              <a:pathLst>
                <a:path extrusionOk="0" h="3614" w="54621">
                  <a:moveTo>
                    <a:pt x="49488" y="1"/>
                  </a:moveTo>
                  <a:cubicBezTo>
                    <a:pt x="36002" y="1"/>
                    <a:pt x="811" y="817"/>
                    <a:pt x="0" y="905"/>
                  </a:cubicBezTo>
                  <a:cubicBezTo>
                    <a:pt x="2573" y="1525"/>
                    <a:pt x="5171" y="1969"/>
                    <a:pt x="7814" y="1969"/>
                  </a:cubicBezTo>
                  <a:cubicBezTo>
                    <a:pt x="7853" y="1969"/>
                    <a:pt x="7892" y="1969"/>
                    <a:pt x="7931" y="1969"/>
                  </a:cubicBezTo>
                  <a:cubicBezTo>
                    <a:pt x="8475" y="1966"/>
                    <a:pt x="9020" y="1951"/>
                    <a:pt x="9564" y="1951"/>
                  </a:cubicBezTo>
                  <a:cubicBezTo>
                    <a:pt x="10191" y="1951"/>
                    <a:pt x="10816" y="1971"/>
                    <a:pt x="11436" y="2057"/>
                  </a:cubicBezTo>
                  <a:cubicBezTo>
                    <a:pt x="12778" y="2243"/>
                    <a:pt x="14078" y="2731"/>
                    <a:pt x="15432" y="2751"/>
                  </a:cubicBezTo>
                  <a:cubicBezTo>
                    <a:pt x="15461" y="2751"/>
                    <a:pt x="15490" y="2751"/>
                    <a:pt x="15519" y="2751"/>
                  </a:cubicBezTo>
                  <a:cubicBezTo>
                    <a:pt x="16547" y="2751"/>
                    <a:pt x="17565" y="2492"/>
                    <a:pt x="18594" y="2492"/>
                  </a:cubicBezTo>
                  <a:cubicBezTo>
                    <a:pt x="18625" y="2492"/>
                    <a:pt x="18656" y="2493"/>
                    <a:pt x="18687" y="2493"/>
                  </a:cubicBezTo>
                  <a:cubicBezTo>
                    <a:pt x="20722" y="2523"/>
                    <a:pt x="22705" y="3613"/>
                    <a:pt x="24689" y="3613"/>
                  </a:cubicBezTo>
                  <a:cubicBezTo>
                    <a:pt x="25034" y="3613"/>
                    <a:pt x="25378" y="3581"/>
                    <a:pt x="25723" y="3504"/>
                  </a:cubicBezTo>
                  <a:cubicBezTo>
                    <a:pt x="26982" y="3223"/>
                    <a:pt x="28052" y="2382"/>
                    <a:pt x="29293" y="2027"/>
                  </a:cubicBezTo>
                  <a:cubicBezTo>
                    <a:pt x="29822" y="1875"/>
                    <a:pt x="30359" y="1816"/>
                    <a:pt x="30901" y="1816"/>
                  </a:cubicBezTo>
                  <a:cubicBezTo>
                    <a:pt x="32451" y="1816"/>
                    <a:pt x="34039" y="2298"/>
                    <a:pt x="35607" y="2468"/>
                  </a:cubicBezTo>
                  <a:cubicBezTo>
                    <a:pt x="36021" y="2512"/>
                    <a:pt x="36437" y="2534"/>
                    <a:pt x="36853" y="2534"/>
                  </a:cubicBezTo>
                  <a:cubicBezTo>
                    <a:pt x="37872" y="2534"/>
                    <a:pt x="38892" y="2401"/>
                    <a:pt x="39878" y="2138"/>
                  </a:cubicBezTo>
                  <a:cubicBezTo>
                    <a:pt x="40687" y="1923"/>
                    <a:pt x="41481" y="1618"/>
                    <a:pt x="42316" y="1561"/>
                  </a:cubicBezTo>
                  <a:cubicBezTo>
                    <a:pt x="42422" y="1554"/>
                    <a:pt x="42527" y="1551"/>
                    <a:pt x="42633" y="1551"/>
                  </a:cubicBezTo>
                  <a:cubicBezTo>
                    <a:pt x="43210" y="1551"/>
                    <a:pt x="43788" y="1643"/>
                    <a:pt x="44367" y="1677"/>
                  </a:cubicBezTo>
                  <a:cubicBezTo>
                    <a:pt x="44539" y="1687"/>
                    <a:pt x="44715" y="1692"/>
                    <a:pt x="44892" y="1692"/>
                  </a:cubicBezTo>
                  <a:cubicBezTo>
                    <a:pt x="47951" y="1692"/>
                    <a:pt x="51635" y="262"/>
                    <a:pt x="54621" y="130"/>
                  </a:cubicBezTo>
                  <a:cubicBezTo>
                    <a:pt x="54288" y="39"/>
                    <a:pt x="52390" y="1"/>
                    <a:pt x="49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9"/>
            <p:cNvSpPr/>
            <p:nvPr/>
          </p:nvSpPr>
          <p:spPr>
            <a:xfrm>
              <a:off x="7979114" y="3904085"/>
              <a:ext cx="1139973" cy="43085"/>
            </a:xfrm>
            <a:custGeom>
              <a:rect b="b" l="l" r="r" t="t"/>
              <a:pathLst>
                <a:path extrusionOk="0" h="2527" w="27811">
                  <a:moveTo>
                    <a:pt x="9816" y="1"/>
                  </a:moveTo>
                  <a:cubicBezTo>
                    <a:pt x="6536" y="1"/>
                    <a:pt x="3257" y="81"/>
                    <a:pt x="0" y="450"/>
                  </a:cubicBezTo>
                  <a:cubicBezTo>
                    <a:pt x="1777" y="927"/>
                    <a:pt x="3446" y="1813"/>
                    <a:pt x="5271" y="2045"/>
                  </a:cubicBezTo>
                  <a:cubicBezTo>
                    <a:pt x="6464" y="2196"/>
                    <a:pt x="7662" y="2241"/>
                    <a:pt x="8863" y="2241"/>
                  </a:cubicBezTo>
                  <a:cubicBezTo>
                    <a:pt x="10622" y="2241"/>
                    <a:pt x="12387" y="2145"/>
                    <a:pt x="14149" y="2145"/>
                  </a:cubicBezTo>
                  <a:cubicBezTo>
                    <a:pt x="14777" y="2145"/>
                    <a:pt x="15405" y="2157"/>
                    <a:pt x="16032" y="2190"/>
                  </a:cubicBezTo>
                  <a:cubicBezTo>
                    <a:pt x="17738" y="2281"/>
                    <a:pt x="19443" y="2527"/>
                    <a:pt x="21149" y="2527"/>
                  </a:cubicBezTo>
                  <a:cubicBezTo>
                    <a:pt x="21493" y="2527"/>
                    <a:pt x="21836" y="2517"/>
                    <a:pt x="22180" y="2494"/>
                  </a:cubicBezTo>
                  <a:cubicBezTo>
                    <a:pt x="24231" y="2356"/>
                    <a:pt x="26478" y="1720"/>
                    <a:pt x="27810" y="155"/>
                  </a:cubicBezTo>
                  <a:cubicBezTo>
                    <a:pt x="23057" y="112"/>
                    <a:pt x="18303" y="67"/>
                    <a:pt x="13551" y="24"/>
                  </a:cubicBezTo>
                  <a:cubicBezTo>
                    <a:pt x="12307" y="12"/>
                    <a:pt x="11061" y="1"/>
                    <a:pt x="9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9"/>
            <p:cNvSpPr/>
            <p:nvPr/>
          </p:nvSpPr>
          <p:spPr>
            <a:xfrm>
              <a:off x="7979114" y="3896174"/>
              <a:ext cx="1139973" cy="26598"/>
            </a:xfrm>
            <a:custGeom>
              <a:rect b="b" l="l" r="r" t="t"/>
              <a:pathLst>
                <a:path extrusionOk="0" h="1560" w="27811">
                  <a:moveTo>
                    <a:pt x="10325" y="1"/>
                  </a:moveTo>
                  <a:cubicBezTo>
                    <a:pt x="5687" y="1"/>
                    <a:pt x="1540" y="219"/>
                    <a:pt x="0" y="914"/>
                  </a:cubicBezTo>
                  <a:cubicBezTo>
                    <a:pt x="1366" y="1064"/>
                    <a:pt x="2647" y="1209"/>
                    <a:pt x="4014" y="1361"/>
                  </a:cubicBezTo>
                  <a:cubicBezTo>
                    <a:pt x="4466" y="1410"/>
                    <a:pt x="4921" y="1459"/>
                    <a:pt x="5375" y="1459"/>
                  </a:cubicBezTo>
                  <a:cubicBezTo>
                    <a:pt x="5576" y="1459"/>
                    <a:pt x="5777" y="1450"/>
                    <a:pt x="5977" y="1426"/>
                  </a:cubicBezTo>
                  <a:cubicBezTo>
                    <a:pt x="6581" y="1353"/>
                    <a:pt x="7164" y="1155"/>
                    <a:pt x="7771" y="1115"/>
                  </a:cubicBezTo>
                  <a:cubicBezTo>
                    <a:pt x="7852" y="1110"/>
                    <a:pt x="7933" y="1107"/>
                    <a:pt x="8014" y="1107"/>
                  </a:cubicBezTo>
                  <a:cubicBezTo>
                    <a:pt x="8867" y="1107"/>
                    <a:pt x="9704" y="1384"/>
                    <a:pt x="10553" y="1498"/>
                  </a:cubicBezTo>
                  <a:cubicBezTo>
                    <a:pt x="10853" y="1539"/>
                    <a:pt x="11155" y="1559"/>
                    <a:pt x="11458" y="1559"/>
                  </a:cubicBezTo>
                  <a:cubicBezTo>
                    <a:pt x="11990" y="1559"/>
                    <a:pt x="12522" y="1497"/>
                    <a:pt x="13040" y="1373"/>
                  </a:cubicBezTo>
                  <a:cubicBezTo>
                    <a:pt x="13541" y="1253"/>
                    <a:pt x="14032" y="1075"/>
                    <a:pt x="14545" y="1022"/>
                  </a:cubicBezTo>
                  <a:cubicBezTo>
                    <a:pt x="14660" y="1010"/>
                    <a:pt x="14775" y="1005"/>
                    <a:pt x="14891" y="1005"/>
                  </a:cubicBezTo>
                  <a:cubicBezTo>
                    <a:pt x="15617" y="1005"/>
                    <a:pt x="16339" y="1215"/>
                    <a:pt x="17062" y="1336"/>
                  </a:cubicBezTo>
                  <a:cubicBezTo>
                    <a:pt x="17707" y="1444"/>
                    <a:pt x="18359" y="1481"/>
                    <a:pt x="19013" y="1481"/>
                  </a:cubicBezTo>
                  <a:cubicBezTo>
                    <a:pt x="19715" y="1481"/>
                    <a:pt x="20419" y="1439"/>
                    <a:pt x="21120" y="1397"/>
                  </a:cubicBezTo>
                  <a:cubicBezTo>
                    <a:pt x="23232" y="1269"/>
                    <a:pt x="25698" y="748"/>
                    <a:pt x="27810" y="619"/>
                  </a:cubicBezTo>
                  <a:cubicBezTo>
                    <a:pt x="27258" y="614"/>
                    <a:pt x="18102" y="1"/>
                    <a:pt x="10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9"/>
            <p:cNvSpPr/>
            <p:nvPr/>
          </p:nvSpPr>
          <p:spPr>
            <a:xfrm>
              <a:off x="7399292" y="4310824"/>
              <a:ext cx="1682762" cy="93298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9"/>
            <p:cNvSpPr/>
            <p:nvPr/>
          </p:nvSpPr>
          <p:spPr>
            <a:xfrm>
              <a:off x="7399292" y="4308676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9"/>
            <p:cNvSpPr/>
            <p:nvPr/>
          </p:nvSpPr>
          <p:spPr>
            <a:xfrm>
              <a:off x="6210792" y="4019217"/>
              <a:ext cx="2548061" cy="269578"/>
            </a:xfrm>
            <a:custGeom>
              <a:rect b="b" l="l" r="r" t="t"/>
              <a:pathLst>
                <a:path extrusionOk="0" h="15811" w="62163">
                  <a:moveTo>
                    <a:pt x="52817" y="0"/>
                  </a:moveTo>
                  <a:cubicBezTo>
                    <a:pt x="45043" y="0"/>
                    <a:pt x="32673" y="1145"/>
                    <a:pt x="32258" y="1801"/>
                  </a:cubicBezTo>
                  <a:cubicBezTo>
                    <a:pt x="31656" y="2751"/>
                    <a:pt x="42477" y="3255"/>
                    <a:pt x="42777" y="4309"/>
                  </a:cubicBezTo>
                  <a:cubicBezTo>
                    <a:pt x="43078" y="5365"/>
                    <a:pt x="0" y="4766"/>
                    <a:pt x="228" y="6122"/>
                  </a:cubicBezTo>
                  <a:cubicBezTo>
                    <a:pt x="658" y="8688"/>
                    <a:pt x="24893" y="9567"/>
                    <a:pt x="24593" y="10766"/>
                  </a:cubicBezTo>
                  <a:cubicBezTo>
                    <a:pt x="24292" y="11964"/>
                    <a:pt x="19634" y="11822"/>
                    <a:pt x="19634" y="13922"/>
                  </a:cubicBezTo>
                  <a:cubicBezTo>
                    <a:pt x="19634" y="15144"/>
                    <a:pt x="28298" y="15811"/>
                    <a:pt x="35535" y="15811"/>
                  </a:cubicBezTo>
                  <a:cubicBezTo>
                    <a:pt x="40725" y="15811"/>
                    <a:pt x="45181" y="15468"/>
                    <a:pt x="45181" y="14742"/>
                  </a:cubicBezTo>
                  <a:cubicBezTo>
                    <a:pt x="45181" y="13004"/>
                    <a:pt x="36916" y="13173"/>
                    <a:pt x="36766" y="10766"/>
                  </a:cubicBezTo>
                  <a:cubicBezTo>
                    <a:pt x="36616" y="8358"/>
                    <a:pt x="62163" y="9417"/>
                    <a:pt x="62013" y="7720"/>
                  </a:cubicBezTo>
                  <a:cubicBezTo>
                    <a:pt x="61863" y="6024"/>
                    <a:pt x="48939" y="6412"/>
                    <a:pt x="48488" y="4311"/>
                  </a:cubicBezTo>
                  <a:cubicBezTo>
                    <a:pt x="48037" y="2208"/>
                    <a:pt x="59459" y="2804"/>
                    <a:pt x="59008" y="840"/>
                  </a:cubicBezTo>
                  <a:cubicBezTo>
                    <a:pt x="58868" y="231"/>
                    <a:pt x="56305" y="0"/>
                    <a:pt x="528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9"/>
            <p:cNvSpPr/>
            <p:nvPr/>
          </p:nvSpPr>
          <p:spPr>
            <a:xfrm>
              <a:off x="7113050" y="4243770"/>
              <a:ext cx="238234" cy="23734"/>
            </a:xfrm>
            <a:custGeom>
              <a:rect b="b" l="l" r="r" t="t"/>
              <a:pathLst>
                <a:path extrusionOk="0" h="1392" w="5812">
                  <a:moveTo>
                    <a:pt x="1892" y="1"/>
                  </a:moveTo>
                  <a:cubicBezTo>
                    <a:pt x="997" y="1"/>
                    <a:pt x="265" y="165"/>
                    <a:pt x="140" y="603"/>
                  </a:cubicBezTo>
                  <a:cubicBezTo>
                    <a:pt x="1" y="1090"/>
                    <a:pt x="2123" y="1391"/>
                    <a:pt x="3795" y="1391"/>
                  </a:cubicBezTo>
                  <a:cubicBezTo>
                    <a:pt x="4831" y="1391"/>
                    <a:pt x="5695" y="1276"/>
                    <a:pt x="5738" y="1017"/>
                  </a:cubicBezTo>
                  <a:cubicBezTo>
                    <a:pt x="5812" y="576"/>
                    <a:pt x="3565" y="1"/>
                    <a:pt x="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9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9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9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9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9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9"/>
            <p:cNvSpPr/>
            <p:nvPr/>
          </p:nvSpPr>
          <p:spPr>
            <a:xfrm>
              <a:off x="5407773" y="3829921"/>
              <a:ext cx="2611883" cy="182043"/>
            </a:xfrm>
            <a:custGeom>
              <a:rect b="b" l="l" r="r" t="t"/>
              <a:pathLst>
                <a:path extrusionOk="0" h="10677" w="63720">
                  <a:moveTo>
                    <a:pt x="42350" y="1"/>
                  </a:moveTo>
                  <a:cubicBezTo>
                    <a:pt x="24025" y="1"/>
                    <a:pt x="202" y="771"/>
                    <a:pt x="152" y="1885"/>
                  </a:cubicBezTo>
                  <a:lnTo>
                    <a:pt x="151" y="1885"/>
                  </a:lnTo>
                  <a:cubicBezTo>
                    <a:pt x="1" y="5191"/>
                    <a:pt x="25849" y="4590"/>
                    <a:pt x="25549" y="6678"/>
                  </a:cubicBezTo>
                  <a:cubicBezTo>
                    <a:pt x="25248" y="8765"/>
                    <a:pt x="15780" y="8196"/>
                    <a:pt x="15667" y="10000"/>
                  </a:cubicBezTo>
                  <a:cubicBezTo>
                    <a:pt x="15638" y="10472"/>
                    <a:pt x="18621" y="10677"/>
                    <a:pt x="23034" y="10677"/>
                  </a:cubicBezTo>
                  <a:cubicBezTo>
                    <a:pt x="35474" y="10677"/>
                    <a:pt x="59282" y="9054"/>
                    <a:pt x="59060" y="7235"/>
                  </a:cubicBezTo>
                  <a:cubicBezTo>
                    <a:pt x="58760" y="4771"/>
                    <a:pt x="43582" y="7145"/>
                    <a:pt x="43220" y="4289"/>
                  </a:cubicBezTo>
                  <a:cubicBezTo>
                    <a:pt x="42856" y="1434"/>
                    <a:pt x="63719" y="2786"/>
                    <a:pt x="63119" y="983"/>
                  </a:cubicBezTo>
                  <a:cubicBezTo>
                    <a:pt x="62889" y="294"/>
                    <a:pt x="53668" y="1"/>
                    <a:pt x="423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9"/>
            <p:cNvSpPr/>
            <p:nvPr/>
          </p:nvSpPr>
          <p:spPr>
            <a:xfrm>
              <a:off x="5987635" y="3849851"/>
              <a:ext cx="391864" cy="25899"/>
            </a:xfrm>
            <a:custGeom>
              <a:rect b="b" l="l" r="r" t="t"/>
              <a:pathLst>
                <a:path extrusionOk="0" h="1519" w="9560">
                  <a:moveTo>
                    <a:pt x="4597" y="1"/>
                  </a:moveTo>
                  <a:cubicBezTo>
                    <a:pt x="2376" y="1"/>
                    <a:pt x="206" y="259"/>
                    <a:pt x="85" y="849"/>
                  </a:cubicBezTo>
                  <a:cubicBezTo>
                    <a:pt x="1" y="1256"/>
                    <a:pt x="2631" y="1518"/>
                    <a:pt x="5125" y="1518"/>
                  </a:cubicBezTo>
                  <a:cubicBezTo>
                    <a:pt x="7288" y="1518"/>
                    <a:pt x="9349" y="1321"/>
                    <a:pt x="9448" y="849"/>
                  </a:cubicBezTo>
                  <a:cubicBezTo>
                    <a:pt x="9560" y="316"/>
                    <a:pt x="7048" y="1"/>
                    <a:pt x="4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9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9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9"/>
            <p:cNvSpPr/>
            <p:nvPr/>
          </p:nvSpPr>
          <p:spPr>
            <a:xfrm>
              <a:off x="7214709" y="3849698"/>
              <a:ext cx="126249" cy="15464"/>
            </a:xfrm>
            <a:custGeom>
              <a:rect b="b" l="l" r="r" t="t"/>
              <a:pathLst>
                <a:path extrusionOk="0" h="907" w="3080">
                  <a:moveTo>
                    <a:pt x="1194" y="0"/>
                  </a:moveTo>
                  <a:cubicBezTo>
                    <a:pt x="653" y="0"/>
                    <a:pt x="179" y="86"/>
                    <a:pt x="113" y="268"/>
                  </a:cubicBezTo>
                  <a:cubicBezTo>
                    <a:pt x="0" y="578"/>
                    <a:pt x="1161" y="907"/>
                    <a:pt x="2030" y="907"/>
                  </a:cubicBezTo>
                  <a:cubicBezTo>
                    <a:pt x="2471" y="907"/>
                    <a:pt x="2837" y="822"/>
                    <a:pt x="2923" y="607"/>
                  </a:cubicBezTo>
                  <a:cubicBezTo>
                    <a:pt x="3079" y="216"/>
                    <a:pt x="2051" y="0"/>
                    <a:pt x="1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" name="Google Shape;722;p19"/>
          <p:cNvSpPr/>
          <p:nvPr/>
        </p:nvSpPr>
        <p:spPr>
          <a:xfrm flipH="1">
            <a:off x="4" y="4227850"/>
            <a:ext cx="9143721" cy="972787"/>
          </a:xfrm>
          <a:custGeom>
            <a:rect b="b" l="l" r="r" t="t"/>
            <a:pathLst>
              <a:path extrusionOk="0" h="36626" w="223072">
                <a:moveTo>
                  <a:pt x="29656" y="0"/>
                </a:moveTo>
                <a:lnTo>
                  <a:pt x="29656" y="0"/>
                </a:lnTo>
                <a:cubicBezTo>
                  <a:pt x="28208" y="1536"/>
                  <a:pt x="27307" y="3652"/>
                  <a:pt x="27197" y="5758"/>
                </a:cubicBezTo>
                <a:cubicBezTo>
                  <a:pt x="27081" y="5196"/>
                  <a:pt x="26929" y="4632"/>
                  <a:pt x="26643" y="4129"/>
                </a:cubicBezTo>
                <a:cubicBezTo>
                  <a:pt x="26358" y="3629"/>
                  <a:pt x="26018" y="3183"/>
                  <a:pt x="25478" y="2990"/>
                </a:cubicBezTo>
                <a:cubicBezTo>
                  <a:pt x="25020" y="4137"/>
                  <a:pt x="24955" y="5426"/>
                  <a:pt x="25260" y="6622"/>
                </a:cubicBezTo>
                <a:cubicBezTo>
                  <a:pt x="23857" y="6583"/>
                  <a:pt x="22454" y="6561"/>
                  <a:pt x="21054" y="6561"/>
                </a:cubicBezTo>
                <a:cubicBezTo>
                  <a:pt x="13895" y="6561"/>
                  <a:pt x="6799" y="7133"/>
                  <a:pt x="0" y="8927"/>
                </a:cubicBezTo>
                <a:lnTo>
                  <a:pt x="0" y="36626"/>
                </a:lnTo>
                <a:lnTo>
                  <a:pt x="223071" y="36626"/>
                </a:lnTo>
                <a:lnTo>
                  <a:pt x="223071" y="32022"/>
                </a:lnTo>
                <a:cubicBezTo>
                  <a:pt x="218098" y="30952"/>
                  <a:pt x="212999" y="30575"/>
                  <a:pt x="207826" y="30575"/>
                </a:cubicBezTo>
                <a:cubicBezTo>
                  <a:pt x="195451" y="30575"/>
                  <a:pt x="182647" y="32734"/>
                  <a:pt x="170092" y="32734"/>
                </a:cubicBezTo>
                <a:cubicBezTo>
                  <a:pt x="169973" y="32734"/>
                  <a:pt x="169853" y="32733"/>
                  <a:pt x="169734" y="32733"/>
                </a:cubicBezTo>
                <a:cubicBezTo>
                  <a:pt x="169948" y="32387"/>
                  <a:pt x="170099" y="32000"/>
                  <a:pt x="170176" y="31599"/>
                </a:cubicBezTo>
                <a:cubicBezTo>
                  <a:pt x="170325" y="30827"/>
                  <a:pt x="170221" y="30017"/>
                  <a:pt x="169977" y="29265"/>
                </a:cubicBezTo>
                <a:cubicBezTo>
                  <a:pt x="168793" y="29949"/>
                  <a:pt x="167931" y="31171"/>
                  <a:pt x="167767" y="32528"/>
                </a:cubicBezTo>
                <a:cubicBezTo>
                  <a:pt x="167473" y="31091"/>
                  <a:pt x="166318" y="29939"/>
                  <a:pt x="165186" y="29008"/>
                </a:cubicBezTo>
                <a:lnTo>
                  <a:pt x="165186" y="29008"/>
                </a:lnTo>
                <a:cubicBezTo>
                  <a:pt x="164841" y="30189"/>
                  <a:pt x="164909" y="31495"/>
                  <a:pt x="165385" y="32625"/>
                </a:cubicBezTo>
                <a:cubicBezTo>
                  <a:pt x="164243" y="32569"/>
                  <a:pt x="163100" y="32491"/>
                  <a:pt x="161964" y="32387"/>
                </a:cubicBezTo>
                <a:cubicBezTo>
                  <a:pt x="155409" y="31784"/>
                  <a:pt x="148952" y="30314"/>
                  <a:pt x="142445" y="29377"/>
                </a:cubicBezTo>
                <a:cubicBezTo>
                  <a:pt x="143262" y="28334"/>
                  <a:pt x="143765" y="26995"/>
                  <a:pt x="143706" y="25719"/>
                </a:cubicBezTo>
                <a:lnTo>
                  <a:pt x="143706" y="25719"/>
                </a:lnTo>
                <a:cubicBezTo>
                  <a:pt x="142239" y="26100"/>
                  <a:pt x="140868" y="26831"/>
                  <a:pt x="139785" y="27894"/>
                </a:cubicBezTo>
                <a:cubicBezTo>
                  <a:pt x="140544" y="25927"/>
                  <a:pt x="140561" y="23590"/>
                  <a:pt x="139779" y="21629"/>
                </a:cubicBezTo>
                <a:cubicBezTo>
                  <a:pt x="138664" y="22117"/>
                  <a:pt x="137781" y="23042"/>
                  <a:pt x="137171" y="24095"/>
                </a:cubicBezTo>
                <a:cubicBezTo>
                  <a:pt x="136561" y="25151"/>
                  <a:pt x="136222" y="26216"/>
                  <a:pt x="135940" y="27399"/>
                </a:cubicBezTo>
                <a:cubicBezTo>
                  <a:pt x="135909" y="26769"/>
                  <a:pt x="135880" y="26132"/>
                  <a:pt x="135744" y="25517"/>
                </a:cubicBezTo>
                <a:cubicBezTo>
                  <a:pt x="135606" y="24898"/>
                  <a:pt x="135392" y="24146"/>
                  <a:pt x="134968" y="23679"/>
                </a:cubicBezTo>
                <a:cubicBezTo>
                  <a:pt x="133878" y="24925"/>
                  <a:pt x="133182" y="26588"/>
                  <a:pt x="133221" y="28244"/>
                </a:cubicBezTo>
                <a:cubicBezTo>
                  <a:pt x="132787" y="27552"/>
                  <a:pt x="132224" y="26951"/>
                  <a:pt x="131516" y="26543"/>
                </a:cubicBezTo>
                <a:cubicBezTo>
                  <a:pt x="131350" y="26755"/>
                  <a:pt x="131356" y="27052"/>
                  <a:pt x="131385" y="27322"/>
                </a:cubicBezTo>
                <a:cubicBezTo>
                  <a:pt x="131433" y="27739"/>
                  <a:pt x="131532" y="28149"/>
                  <a:pt x="131662" y="28545"/>
                </a:cubicBezTo>
                <a:cubicBezTo>
                  <a:pt x="127569" y="28549"/>
                  <a:pt x="123415" y="28847"/>
                  <a:pt x="119329" y="28847"/>
                </a:cubicBezTo>
                <a:cubicBezTo>
                  <a:pt x="114276" y="28847"/>
                  <a:pt x="109327" y="28391"/>
                  <a:pt x="104730" y="26358"/>
                </a:cubicBezTo>
                <a:cubicBezTo>
                  <a:pt x="98717" y="23700"/>
                  <a:pt x="93541" y="18429"/>
                  <a:pt x="86967" y="18280"/>
                </a:cubicBezTo>
                <a:cubicBezTo>
                  <a:pt x="86870" y="18278"/>
                  <a:pt x="86772" y="18277"/>
                  <a:pt x="86675" y="18277"/>
                </a:cubicBezTo>
                <a:cubicBezTo>
                  <a:pt x="85372" y="18277"/>
                  <a:pt x="84065" y="18472"/>
                  <a:pt x="82763" y="18637"/>
                </a:cubicBezTo>
                <a:cubicBezTo>
                  <a:pt x="83574" y="16594"/>
                  <a:pt x="83613" y="14241"/>
                  <a:pt x="82649" y="12272"/>
                </a:cubicBezTo>
                <a:cubicBezTo>
                  <a:pt x="81233" y="13840"/>
                  <a:pt x="80449" y="15993"/>
                  <a:pt x="80576" y="18103"/>
                </a:cubicBezTo>
                <a:cubicBezTo>
                  <a:pt x="80374" y="17034"/>
                  <a:pt x="79746" y="15954"/>
                  <a:pt x="78893" y="15282"/>
                </a:cubicBezTo>
                <a:lnTo>
                  <a:pt x="78893" y="15282"/>
                </a:lnTo>
                <a:cubicBezTo>
                  <a:pt x="78655" y="16472"/>
                  <a:pt x="78807" y="17734"/>
                  <a:pt x="79298" y="18843"/>
                </a:cubicBezTo>
                <a:cubicBezTo>
                  <a:pt x="78905" y="18822"/>
                  <a:pt x="78512" y="18783"/>
                  <a:pt x="78123" y="18712"/>
                </a:cubicBezTo>
                <a:cubicBezTo>
                  <a:pt x="75469" y="18239"/>
                  <a:pt x="73200" y="16559"/>
                  <a:pt x="70939" y="14946"/>
                </a:cubicBezTo>
                <a:cubicBezTo>
                  <a:pt x="71752" y="14455"/>
                  <a:pt x="72475" y="13810"/>
                  <a:pt x="73093" y="13078"/>
                </a:cubicBezTo>
                <a:cubicBezTo>
                  <a:pt x="72883" y="13051"/>
                  <a:pt x="72672" y="13037"/>
                  <a:pt x="72460" y="13037"/>
                </a:cubicBezTo>
                <a:cubicBezTo>
                  <a:pt x="71697" y="13037"/>
                  <a:pt x="70933" y="13217"/>
                  <a:pt x="70265" y="13579"/>
                </a:cubicBezTo>
                <a:cubicBezTo>
                  <a:pt x="71457" y="12793"/>
                  <a:pt x="72147" y="11312"/>
                  <a:pt x="72078" y="9884"/>
                </a:cubicBezTo>
                <a:lnTo>
                  <a:pt x="72078" y="9884"/>
                </a:lnTo>
                <a:cubicBezTo>
                  <a:pt x="70556" y="10268"/>
                  <a:pt x="69173" y="11300"/>
                  <a:pt x="68275" y="12591"/>
                </a:cubicBezTo>
                <a:cubicBezTo>
                  <a:pt x="69075" y="10699"/>
                  <a:pt x="69251" y="8546"/>
                  <a:pt x="68754" y="6550"/>
                </a:cubicBezTo>
                <a:lnTo>
                  <a:pt x="68754" y="6550"/>
                </a:lnTo>
                <a:cubicBezTo>
                  <a:pt x="67332" y="7846"/>
                  <a:pt x="66407" y="9644"/>
                  <a:pt x="66267" y="11565"/>
                </a:cubicBezTo>
                <a:cubicBezTo>
                  <a:pt x="66049" y="10304"/>
                  <a:pt x="65149" y="9155"/>
                  <a:pt x="64010" y="8575"/>
                </a:cubicBezTo>
                <a:lnTo>
                  <a:pt x="64010" y="8575"/>
                </a:lnTo>
                <a:cubicBezTo>
                  <a:pt x="63884" y="9652"/>
                  <a:pt x="64116" y="10762"/>
                  <a:pt x="64637" y="11710"/>
                </a:cubicBezTo>
                <a:cubicBezTo>
                  <a:pt x="64190" y="11629"/>
                  <a:pt x="63734" y="11582"/>
                  <a:pt x="63265" y="11582"/>
                </a:cubicBezTo>
                <a:cubicBezTo>
                  <a:pt x="63222" y="11582"/>
                  <a:pt x="63178" y="11582"/>
                  <a:pt x="63135" y="11583"/>
                </a:cubicBezTo>
                <a:cubicBezTo>
                  <a:pt x="60531" y="11618"/>
                  <a:pt x="57909" y="13054"/>
                  <a:pt x="55417" y="13054"/>
                </a:cubicBezTo>
                <a:cubicBezTo>
                  <a:pt x="54743" y="13054"/>
                  <a:pt x="54079" y="12949"/>
                  <a:pt x="53427" y="12683"/>
                </a:cubicBezTo>
                <a:cubicBezTo>
                  <a:pt x="52133" y="12156"/>
                  <a:pt x="51164" y="11070"/>
                  <a:pt x="50040" y="10241"/>
                </a:cubicBezTo>
                <a:cubicBezTo>
                  <a:pt x="47048" y="8023"/>
                  <a:pt x="43109" y="7677"/>
                  <a:pt x="39391" y="7412"/>
                </a:cubicBezTo>
                <a:cubicBezTo>
                  <a:pt x="35894" y="7159"/>
                  <a:pt x="32357" y="6916"/>
                  <a:pt x="28818" y="6752"/>
                </a:cubicBezTo>
                <a:cubicBezTo>
                  <a:pt x="30100" y="4807"/>
                  <a:pt x="30454" y="2175"/>
                  <a:pt x="296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" name="Google Shape;723;p19"/>
          <p:cNvGrpSpPr/>
          <p:nvPr/>
        </p:nvGrpSpPr>
        <p:grpSpPr>
          <a:xfrm flipH="1">
            <a:off x="6861527" y="3514735"/>
            <a:ext cx="2638829" cy="1702185"/>
            <a:chOff x="1302325" y="1126500"/>
            <a:chExt cx="1852200" cy="1171900"/>
          </a:xfrm>
        </p:grpSpPr>
        <p:sp>
          <p:nvSpPr>
            <p:cNvPr id="724" name="Google Shape;724;p19"/>
            <p:cNvSpPr/>
            <p:nvPr/>
          </p:nvSpPr>
          <p:spPr>
            <a:xfrm>
              <a:off x="1302325" y="1126500"/>
              <a:ext cx="1852200" cy="1171900"/>
            </a:xfrm>
            <a:custGeom>
              <a:rect b="b" l="l" r="r" t="t"/>
              <a:pathLst>
                <a:path extrusionOk="0" h="46876" w="74088">
                  <a:moveTo>
                    <a:pt x="15092" y="1"/>
                  </a:moveTo>
                  <a:cubicBezTo>
                    <a:pt x="14100" y="1867"/>
                    <a:pt x="13523" y="3915"/>
                    <a:pt x="13341" y="5999"/>
                  </a:cubicBezTo>
                  <a:cubicBezTo>
                    <a:pt x="13453" y="6085"/>
                    <a:pt x="13567" y="6168"/>
                    <a:pt x="13685" y="6245"/>
                  </a:cubicBezTo>
                  <a:cubicBezTo>
                    <a:pt x="14031" y="6469"/>
                    <a:pt x="14400" y="6661"/>
                    <a:pt x="14729" y="6912"/>
                  </a:cubicBezTo>
                  <a:cubicBezTo>
                    <a:pt x="14765" y="6940"/>
                    <a:pt x="14768" y="6988"/>
                    <a:pt x="14729" y="7016"/>
                  </a:cubicBezTo>
                  <a:cubicBezTo>
                    <a:pt x="14302" y="7311"/>
                    <a:pt x="13794" y="7444"/>
                    <a:pt x="13279" y="7542"/>
                  </a:cubicBezTo>
                  <a:cubicBezTo>
                    <a:pt x="13297" y="10351"/>
                    <a:pt x="14022" y="13157"/>
                    <a:pt x="15416" y="15605"/>
                  </a:cubicBezTo>
                  <a:cubicBezTo>
                    <a:pt x="16486" y="15230"/>
                    <a:pt x="17565" y="14869"/>
                    <a:pt x="18676" y="14645"/>
                  </a:cubicBezTo>
                  <a:cubicBezTo>
                    <a:pt x="18680" y="14644"/>
                    <a:pt x="18684" y="14644"/>
                    <a:pt x="18687" y="14644"/>
                  </a:cubicBezTo>
                  <a:cubicBezTo>
                    <a:pt x="18725" y="14644"/>
                    <a:pt x="18755" y="14683"/>
                    <a:pt x="18733" y="14720"/>
                  </a:cubicBezTo>
                  <a:cubicBezTo>
                    <a:pt x="18182" y="15702"/>
                    <a:pt x="17241" y="16390"/>
                    <a:pt x="16429" y="17159"/>
                  </a:cubicBezTo>
                  <a:cubicBezTo>
                    <a:pt x="16578" y="17360"/>
                    <a:pt x="16731" y="17558"/>
                    <a:pt x="16890" y="17751"/>
                  </a:cubicBezTo>
                  <a:cubicBezTo>
                    <a:pt x="18099" y="19222"/>
                    <a:pt x="19611" y="20555"/>
                    <a:pt x="20153" y="22379"/>
                  </a:cubicBezTo>
                  <a:cubicBezTo>
                    <a:pt x="20838" y="24680"/>
                    <a:pt x="19798" y="27198"/>
                    <a:pt x="20331" y="29539"/>
                  </a:cubicBezTo>
                  <a:cubicBezTo>
                    <a:pt x="20335" y="29558"/>
                    <a:pt x="20342" y="29576"/>
                    <a:pt x="20346" y="29595"/>
                  </a:cubicBezTo>
                  <a:cubicBezTo>
                    <a:pt x="21053" y="29419"/>
                    <a:pt x="21763" y="29259"/>
                    <a:pt x="22492" y="29210"/>
                  </a:cubicBezTo>
                  <a:cubicBezTo>
                    <a:pt x="22493" y="29209"/>
                    <a:pt x="22494" y="29209"/>
                    <a:pt x="22496" y="29209"/>
                  </a:cubicBezTo>
                  <a:cubicBezTo>
                    <a:pt x="22533" y="29209"/>
                    <a:pt x="22552" y="29249"/>
                    <a:pt x="22546" y="29282"/>
                  </a:cubicBezTo>
                  <a:cubicBezTo>
                    <a:pt x="22459" y="29790"/>
                    <a:pt x="22035" y="30211"/>
                    <a:pt x="21679" y="30553"/>
                  </a:cubicBezTo>
                  <a:cubicBezTo>
                    <a:pt x="21452" y="30771"/>
                    <a:pt x="21211" y="30974"/>
                    <a:pt x="20971" y="31178"/>
                  </a:cubicBezTo>
                  <a:cubicBezTo>
                    <a:pt x="21844" y="32749"/>
                    <a:pt x="23312" y="34028"/>
                    <a:pt x="24638" y="35299"/>
                  </a:cubicBezTo>
                  <a:cubicBezTo>
                    <a:pt x="26397" y="36983"/>
                    <a:pt x="28121" y="39158"/>
                    <a:pt x="27814" y="41574"/>
                  </a:cubicBezTo>
                  <a:cubicBezTo>
                    <a:pt x="27792" y="39689"/>
                    <a:pt x="26186" y="38308"/>
                    <a:pt x="24564" y="37347"/>
                  </a:cubicBezTo>
                  <a:cubicBezTo>
                    <a:pt x="23927" y="36969"/>
                    <a:pt x="23256" y="36627"/>
                    <a:pt x="22604" y="36261"/>
                  </a:cubicBezTo>
                  <a:cubicBezTo>
                    <a:pt x="22508" y="36328"/>
                    <a:pt x="22410" y="36393"/>
                    <a:pt x="22313" y="36459"/>
                  </a:cubicBezTo>
                  <a:cubicBezTo>
                    <a:pt x="21853" y="36774"/>
                    <a:pt x="21385" y="37075"/>
                    <a:pt x="20872" y="37298"/>
                  </a:cubicBezTo>
                  <a:cubicBezTo>
                    <a:pt x="20864" y="37301"/>
                    <a:pt x="20855" y="37303"/>
                    <a:pt x="20846" y="37303"/>
                  </a:cubicBezTo>
                  <a:cubicBezTo>
                    <a:pt x="20806" y="37303"/>
                    <a:pt x="20770" y="37265"/>
                    <a:pt x="20795" y="37222"/>
                  </a:cubicBezTo>
                  <a:cubicBezTo>
                    <a:pt x="21058" y="36765"/>
                    <a:pt x="21436" y="36359"/>
                    <a:pt x="21786" y="35968"/>
                  </a:cubicBezTo>
                  <a:cubicBezTo>
                    <a:pt x="21822" y="35926"/>
                    <a:pt x="21862" y="35888"/>
                    <a:pt x="21898" y="35847"/>
                  </a:cubicBezTo>
                  <a:cubicBezTo>
                    <a:pt x="21515" y="35610"/>
                    <a:pt x="21147" y="35357"/>
                    <a:pt x="20804" y="35075"/>
                  </a:cubicBezTo>
                  <a:cubicBezTo>
                    <a:pt x="20458" y="35367"/>
                    <a:pt x="20128" y="35679"/>
                    <a:pt x="19732" y="35905"/>
                  </a:cubicBezTo>
                  <a:cubicBezTo>
                    <a:pt x="19724" y="35910"/>
                    <a:pt x="19714" y="35912"/>
                    <a:pt x="19704" y="35912"/>
                  </a:cubicBezTo>
                  <a:cubicBezTo>
                    <a:pt x="19679" y="35912"/>
                    <a:pt x="19653" y="35898"/>
                    <a:pt x="19649" y="35871"/>
                  </a:cubicBezTo>
                  <a:cubicBezTo>
                    <a:pt x="19581" y="35485"/>
                    <a:pt x="19730" y="35108"/>
                    <a:pt x="19914" y="34776"/>
                  </a:cubicBezTo>
                  <a:cubicBezTo>
                    <a:pt x="19979" y="34658"/>
                    <a:pt x="20051" y="34546"/>
                    <a:pt x="20125" y="34434"/>
                  </a:cubicBezTo>
                  <a:cubicBezTo>
                    <a:pt x="20053" y="34355"/>
                    <a:pt x="19982" y="34275"/>
                    <a:pt x="19915" y="34192"/>
                  </a:cubicBezTo>
                  <a:cubicBezTo>
                    <a:pt x="18892" y="32935"/>
                    <a:pt x="18472" y="31277"/>
                    <a:pt x="17473" y="30002"/>
                  </a:cubicBezTo>
                  <a:cubicBezTo>
                    <a:pt x="16790" y="29131"/>
                    <a:pt x="15886" y="28495"/>
                    <a:pt x="14933" y="27916"/>
                  </a:cubicBezTo>
                  <a:cubicBezTo>
                    <a:pt x="14573" y="28474"/>
                    <a:pt x="14172" y="28997"/>
                    <a:pt x="13665" y="29438"/>
                  </a:cubicBezTo>
                  <a:cubicBezTo>
                    <a:pt x="13652" y="29450"/>
                    <a:pt x="13636" y="29456"/>
                    <a:pt x="13620" y="29456"/>
                  </a:cubicBezTo>
                  <a:cubicBezTo>
                    <a:pt x="13599" y="29456"/>
                    <a:pt x="13579" y="29446"/>
                    <a:pt x="13566" y="29426"/>
                  </a:cubicBezTo>
                  <a:cubicBezTo>
                    <a:pt x="13358" y="29111"/>
                    <a:pt x="13302" y="28719"/>
                    <a:pt x="13288" y="28350"/>
                  </a:cubicBezTo>
                  <a:cubicBezTo>
                    <a:pt x="13270" y="27901"/>
                    <a:pt x="13309" y="27450"/>
                    <a:pt x="13376" y="27003"/>
                  </a:cubicBezTo>
                  <a:cubicBezTo>
                    <a:pt x="13261" y="26935"/>
                    <a:pt x="13148" y="26866"/>
                    <a:pt x="13035" y="26797"/>
                  </a:cubicBezTo>
                  <a:cubicBezTo>
                    <a:pt x="10665" y="25338"/>
                    <a:pt x="8625" y="23377"/>
                    <a:pt x="7022" y="21104"/>
                  </a:cubicBezTo>
                  <a:cubicBezTo>
                    <a:pt x="6740" y="21345"/>
                    <a:pt x="6431" y="21605"/>
                    <a:pt x="6053" y="21605"/>
                  </a:cubicBezTo>
                  <a:cubicBezTo>
                    <a:pt x="6015" y="21605"/>
                    <a:pt x="5977" y="21603"/>
                    <a:pt x="5938" y="21597"/>
                  </a:cubicBezTo>
                  <a:cubicBezTo>
                    <a:pt x="5911" y="21594"/>
                    <a:pt x="5891" y="21561"/>
                    <a:pt x="5891" y="21536"/>
                  </a:cubicBezTo>
                  <a:cubicBezTo>
                    <a:pt x="5897" y="20958"/>
                    <a:pt x="6022" y="20397"/>
                    <a:pt x="6204" y="19851"/>
                  </a:cubicBezTo>
                  <a:cubicBezTo>
                    <a:pt x="4393" y="16863"/>
                    <a:pt x="3306" y="13439"/>
                    <a:pt x="3161" y="9948"/>
                  </a:cubicBezTo>
                  <a:cubicBezTo>
                    <a:pt x="1490" y="13356"/>
                    <a:pt x="1" y="16928"/>
                    <a:pt x="289" y="20713"/>
                  </a:cubicBezTo>
                  <a:cubicBezTo>
                    <a:pt x="495" y="23404"/>
                    <a:pt x="1466" y="26085"/>
                    <a:pt x="3140" y="28176"/>
                  </a:cubicBezTo>
                  <a:cubicBezTo>
                    <a:pt x="3179" y="28138"/>
                    <a:pt x="3218" y="28097"/>
                    <a:pt x="3260" y="28060"/>
                  </a:cubicBezTo>
                  <a:cubicBezTo>
                    <a:pt x="3669" y="27681"/>
                    <a:pt x="4163" y="27265"/>
                    <a:pt x="4735" y="27182"/>
                  </a:cubicBezTo>
                  <a:cubicBezTo>
                    <a:pt x="4738" y="27181"/>
                    <a:pt x="4742" y="27181"/>
                    <a:pt x="4746" y="27181"/>
                  </a:cubicBezTo>
                  <a:cubicBezTo>
                    <a:pt x="4779" y="27181"/>
                    <a:pt x="4811" y="27201"/>
                    <a:pt x="4810" y="27238"/>
                  </a:cubicBezTo>
                  <a:cubicBezTo>
                    <a:pt x="4787" y="28038"/>
                    <a:pt x="4661" y="28821"/>
                    <a:pt x="4493" y="29597"/>
                  </a:cubicBezTo>
                  <a:cubicBezTo>
                    <a:pt x="4818" y="29882"/>
                    <a:pt x="5160" y="30151"/>
                    <a:pt x="5523" y="30395"/>
                  </a:cubicBezTo>
                  <a:cubicBezTo>
                    <a:pt x="6751" y="31223"/>
                    <a:pt x="8175" y="31810"/>
                    <a:pt x="9163" y="32914"/>
                  </a:cubicBezTo>
                  <a:cubicBezTo>
                    <a:pt x="10858" y="34808"/>
                    <a:pt x="10873" y="37772"/>
                    <a:pt x="12523" y="39702"/>
                  </a:cubicBezTo>
                  <a:cubicBezTo>
                    <a:pt x="13334" y="38942"/>
                    <a:pt x="14098" y="38127"/>
                    <a:pt x="14986" y="37454"/>
                  </a:cubicBezTo>
                  <a:cubicBezTo>
                    <a:pt x="14995" y="37447"/>
                    <a:pt x="15004" y="37444"/>
                    <a:pt x="15013" y="37444"/>
                  </a:cubicBezTo>
                  <a:cubicBezTo>
                    <a:pt x="15047" y="37444"/>
                    <a:pt x="15077" y="37484"/>
                    <a:pt x="15069" y="37518"/>
                  </a:cubicBezTo>
                  <a:cubicBezTo>
                    <a:pt x="14787" y="38681"/>
                    <a:pt x="14454" y="39830"/>
                    <a:pt x="14121" y="40979"/>
                  </a:cubicBezTo>
                  <a:cubicBezTo>
                    <a:pt x="15555" y="41777"/>
                    <a:pt x="17307" y="42113"/>
                    <a:pt x="18935" y="42515"/>
                  </a:cubicBezTo>
                  <a:cubicBezTo>
                    <a:pt x="21230" y="43082"/>
                    <a:pt x="23761" y="44184"/>
                    <a:pt x="24445" y="46448"/>
                  </a:cubicBezTo>
                  <a:cubicBezTo>
                    <a:pt x="25513" y="46738"/>
                    <a:pt x="26631" y="46876"/>
                    <a:pt x="27757" y="46876"/>
                  </a:cubicBezTo>
                  <a:cubicBezTo>
                    <a:pt x="29552" y="46876"/>
                    <a:pt x="31363" y="46525"/>
                    <a:pt x="33009" y="45881"/>
                  </a:cubicBezTo>
                  <a:cubicBezTo>
                    <a:pt x="34081" y="43330"/>
                    <a:pt x="36105" y="41209"/>
                    <a:pt x="38566" y="39952"/>
                  </a:cubicBezTo>
                  <a:cubicBezTo>
                    <a:pt x="38279" y="39697"/>
                    <a:pt x="38009" y="39425"/>
                    <a:pt x="37772" y="39117"/>
                  </a:cubicBezTo>
                  <a:cubicBezTo>
                    <a:pt x="37740" y="39075"/>
                    <a:pt x="37788" y="39028"/>
                    <a:pt x="37830" y="39028"/>
                  </a:cubicBezTo>
                  <a:cubicBezTo>
                    <a:pt x="37833" y="39028"/>
                    <a:pt x="37837" y="39029"/>
                    <a:pt x="37840" y="39029"/>
                  </a:cubicBezTo>
                  <a:cubicBezTo>
                    <a:pt x="38423" y="39139"/>
                    <a:pt x="38986" y="39314"/>
                    <a:pt x="39544" y="39507"/>
                  </a:cubicBezTo>
                  <a:cubicBezTo>
                    <a:pt x="39997" y="39326"/>
                    <a:pt x="40461" y="39171"/>
                    <a:pt x="40935" y="39050"/>
                  </a:cubicBezTo>
                  <a:cubicBezTo>
                    <a:pt x="43003" y="38522"/>
                    <a:pt x="45192" y="38558"/>
                    <a:pt x="47339" y="38459"/>
                  </a:cubicBezTo>
                  <a:cubicBezTo>
                    <a:pt x="46966" y="37491"/>
                    <a:pt x="46574" y="36512"/>
                    <a:pt x="46513" y="35475"/>
                  </a:cubicBezTo>
                  <a:cubicBezTo>
                    <a:pt x="46511" y="35442"/>
                    <a:pt x="46540" y="35422"/>
                    <a:pt x="46569" y="35422"/>
                  </a:cubicBezTo>
                  <a:cubicBezTo>
                    <a:pt x="46578" y="35422"/>
                    <a:pt x="46587" y="35424"/>
                    <a:pt x="46595" y="35428"/>
                  </a:cubicBezTo>
                  <a:cubicBezTo>
                    <a:pt x="47876" y="36079"/>
                    <a:pt x="48630" y="37378"/>
                    <a:pt x="49728" y="38253"/>
                  </a:cubicBezTo>
                  <a:cubicBezTo>
                    <a:pt x="50676" y="38117"/>
                    <a:pt x="51603" y="37899"/>
                    <a:pt x="52493" y="37533"/>
                  </a:cubicBezTo>
                  <a:cubicBezTo>
                    <a:pt x="51713" y="36025"/>
                    <a:pt x="50904" y="34485"/>
                    <a:pt x="50498" y="32831"/>
                  </a:cubicBezTo>
                  <a:cubicBezTo>
                    <a:pt x="50489" y="32792"/>
                    <a:pt x="50523" y="32749"/>
                    <a:pt x="50561" y="32749"/>
                  </a:cubicBezTo>
                  <a:cubicBezTo>
                    <a:pt x="50571" y="32749"/>
                    <a:pt x="50581" y="32752"/>
                    <a:pt x="50591" y="32759"/>
                  </a:cubicBezTo>
                  <a:cubicBezTo>
                    <a:pt x="50990" y="33038"/>
                    <a:pt x="51358" y="33357"/>
                    <a:pt x="51697" y="33705"/>
                  </a:cubicBezTo>
                  <a:cubicBezTo>
                    <a:pt x="52589" y="34618"/>
                    <a:pt x="53296" y="35688"/>
                    <a:pt x="54096" y="36678"/>
                  </a:cubicBezTo>
                  <a:cubicBezTo>
                    <a:pt x="56543" y="35079"/>
                    <a:pt x="58342" y="32526"/>
                    <a:pt x="60652" y="30665"/>
                  </a:cubicBezTo>
                  <a:cubicBezTo>
                    <a:pt x="61830" y="29714"/>
                    <a:pt x="63158" y="28959"/>
                    <a:pt x="64566" y="28407"/>
                  </a:cubicBezTo>
                  <a:cubicBezTo>
                    <a:pt x="64107" y="28054"/>
                    <a:pt x="63628" y="27727"/>
                    <a:pt x="63139" y="27415"/>
                  </a:cubicBezTo>
                  <a:cubicBezTo>
                    <a:pt x="63095" y="27387"/>
                    <a:pt x="63109" y="27309"/>
                    <a:pt x="63165" y="27309"/>
                  </a:cubicBezTo>
                  <a:cubicBezTo>
                    <a:pt x="63166" y="27309"/>
                    <a:pt x="63167" y="27309"/>
                    <a:pt x="63168" y="27309"/>
                  </a:cubicBezTo>
                  <a:cubicBezTo>
                    <a:pt x="64076" y="27356"/>
                    <a:pt x="64933" y="27654"/>
                    <a:pt x="65774" y="27995"/>
                  </a:cubicBezTo>
                  <a:cubicBezTo>
                    <a:pt x="67233" y="27557"/>
                    <a:pt x="68757" y="27330"/>
                    <a:pt x="70279" y="27330"/>
                  </a:cubicBezTo>
                  <a:cubicBezTo>
                    <a:pt x="71563" y="27330"/>
                    <a:pt x="72845" y="27492"/>
                    <a:pt x="74088" y="27824"/>
                  </a:cubicBezTo>
                  <a:cubicBezTo>
                    <a:pt x="73332" y="26104"/>
                    <a:pt x="71329" y="25385"/>
                    <a:pt x="69473" y="25096"/>
                  </a:cubicBezTo>
                  <a:lnTo>
                    <a:pt x="69472" y="25096"/>
                  </a:lnTo>
                  <a:cubicBezTo>
                    <a:pt x="67617" y="24808"/>
                    <a:pt x="65693" y="24922"/>
                    <a:pt x="63891" y="24389"/>
                  </a:cubicBezTo>
                  <a:cubicBezTo>
                    <a:pt x="63784" y="24358"/>
                    <a:pt x="63680" y="24319"/>
                    <a:pt x="63574" y="24284"/>
                  </a:cubicBezTo>
                  <a:cubicBezTo>
                    <a:pt x="63282" y="24537"/>
                    <a:pt x="62972" y="24765"/>
                    <a:pt x="62626" y="24943"/>
                  </a:cubicBezTo>
                  <a:cubicBezTo>
                    <a:pt x="62618" y="24947"/>
                    <a:pt x="62609" y="24949"/>
                    <a:pt x="62600" y="24949"/>
                  </a:cubicBezTo>
                  <a:cubicBezTo>
                    <a:pt x="62564" y="24949"/>
                    <a:pt x="62527" y="24919"/>
                    <a:pt x="62543" y="24880"/>
                  </a:cubicBezTo>
                  <a:cubicBezTo>
                    <a:pt x="62656" y="24596"/>
                    <a:pt x="62784" y="24321"/>
                    <a:pt x="62919" y="24048"/>
                  </a:cubicBezTo>
                  <a:cubicBezTo>
                    <a:pt x="62512" y="23888"/>
                    <a:pt x="62107" y="23719"/>
                    <a:pt x="61702" y="23561"/>
                  </a:cubicBezTo>
                  <a:cubicBezTo>
                    <a:pt x="61211" y="24146"/>
                    <a:pt x="60725" y="24733"/>
                    <a:pt x="60222" y="25307"/>
                  </a:cubicBezTo>
                  <a:cubicBezTo>
                    <a:pt x="60213" y="25316"/>
                    <a:pt x="60203" y="25320"/>
                    <a:pt x="60192" y="25320"/>
                  </a:cubicBezTo>
                  <a:cubicBezTo>
                    <a:pt x="60165" y="25320"/>
                    <a:pt x="60137" y="25293"/>
                    <a:pt x="60147" y="25263"/>
                  </a:cubicBezTo>
                  <a:cubicBezTo>
                    <a:pt x="60365" y="24588"/>
                    <a:pt x="60622" y="23928"/>
                    <a:pt x="60904" y="23279"/>
                  </a:cubicBezTo>
                  <a:cubicBezTo>
                    <a:pt x="60374" y="23114"/>
                    <a:pt x="59837" y="23002"/>
                    <a:pt x="59284" y="23002"/>
                  </a:cubicBezTo>
                  <a:cubicBezTo>
                    <a:pt x="59197" y="23002"/>
                    <a:pt x="59110" y="23004"/>
                    <a:pt x="59022" y="23010"/>
                  </a:cubicBezTo>
                  <a:cubicBezTo>
                    <a:pt x="57295" y="23123"/>
                    <a:pt x="55879" y="24363"/>
                    <a:pt x="54276" y="25013"/>
                  </a:cubicBezTo>
                  <a:cubicBezTo>
                    <a:pt x="53995" y="26219"/>
                    <a:pt x="54159" y="27501"/>
                    <a:pt x="53838" y="28709"/>
                  </a:cubicBezTo>
                  <a:cubicBezTo>
                    <a:pt x="53832" y="28731"/>
                    <a:pt x="53809" y="28745"/>
                    <a:pt x="53787" y="28745"/>
                  </a:cubicBezTo>
                  <a:cubicBezTo>
                    <a:pt x="53771" y="28745"/>
                    <a:pt x="53755" y="28738"/>
                    <a:pt x="53748" y="28721"/>
                  </a:cubicBezTo>
                  <a:cubicBezTo>
                    <a:pt x="53462" y="28079"/>
                    <a:pt x="53317" y="27392"/>
                    <a:pt x="53214" y="26701"/>
                  </a:cubicBezTo>
                  <a:cubicBezTo>
                    <a:pt x="53150" y="26269"/>
                    <a:pt x="53091" y="25835"/>
                    <a:pt x="53033" y="25402"/>
                  </a:cubicBezTo>
                  <a:cubicBezTo>
                    <a:pt x="52374" y="25557"/>
                    <a:pt x="51698" y="25647"/>
                    <a:pt x="51016" y="25721"/>
                  </a:cubicBezTo>
                  <a:cubicBezTo>
                    <a:pt x="50993" y="26548"/>
                    <a:pt x="51144" y="27381"/>
                    <a:pt x="50989" y="28203"/>
                  </a:cubicBezTo>
                  <a:cubicBezTo>
                    <a:pt x="50985" y="28225"/>
                    <a:pt x="50960" y="28242"/>
                    <a:pt x="50937" y="28242"/>
                  </a:cubicBezTo>
                  <a:cubicBezTo>
                    <a:pt x="50929" y="28242"/>
                    <a:pt x="50920" y="28239"/>
                    <a:pt x="50913" y="28234"/>
                  </a:cubicBezTo>
                  <a:cubicBezTo>
                    <a:pt x="50521" y="27943"/>
                    <a:pt x="50256" y="27509"/>
                    <a:pt x="50032" y="27083"/>
                  </a:cubicBezTo>
                  <a:cubicBezTo>
                    <a:pt x="49825" y="26691"/>
                    <a:pt x="49646" y="26284"/>
                    <a:pt x="49468" y="25878"/>
                  </a:cubicBezTo>
                  <a:cubicBezTo>
                    <a:pt x="48852" y="25944"/>
                    <a:pt x="48238" y="26023"/>
                    <a:pt x="47636" y="26154"/>
                  </a:cubicBezTo>
                  <a:cubicBezTo>
                    <a:pt x="44981" y="26727"/>
                    <a:pt x="42656" y="28228"/>
                    <a:pt x="40584" y="30022"/>
                  </a:cubicBezTo>
                  <a:cubicBezTo>
                    <a:pt x="40813" y="30964"/>
                    <a:pt x="41192" y="31860"/>
                    <a:pt x="41436" y="32797"/>
                  </a:cubicBezTo>
                  <a:cubicBezTo>
                    <a:pt x="41448" y="32843"/>
                    <a:pt x="41410" y="32880"/>
                    <a:pt x="41370" y="32880"/>
                  </a:cubicBezTo>
                  <a:cubicBezTo>
                    <a:pt x="41354" y="32880"/>
                    <a:pt x="41338" y="32874"/>
                    <a:pt x="41325" y="32861"/>
                  </a:cubicBezTo>
                  <a:cubicBezTo>
                    <a:pt x="40956" y="32496"/>
                    <a:pt x="40589" y="32131"/>
                    <a:pt x="40234" y="31751"/>
                  </a:cubicBezTo>
                  <a:cubicBezTo>
                    <a:pt x="39996" y="31497"/>
                    <a:pt x="39760" y="31240"/>
                    <a:pt x="39543" y="30967"/>
                  </a:cubicBezTo>
                  <a:cubicBezTo>
                    <a:pt x="39269" y="31227"/>
                    <a:pt x="38997" y="31489"/>
                    <a:pt x="38732" y="31753"/>
                  </a:cubicBezTo>
                  <a:cubicBezTo>
                    <a:pt x="35047" y="35429"/>
                    <a:pt x="31929" y="40116"/>
                    <a:pt x="31399" y="42665"/>
                  </a:cubicBezTo>
                  <a:cubicBezTo>
                    <a:pt x="31035" y="41817"/>
                    <a:pt x="31099" y="41037"/>
                    <a:pt x="31939" y="39199"/>
                  </a:cubicBezTo>
                  <a:cubicBezTo>
                    <a:pt x="32779" y="37361"/>
                    <a:pt x="34040" y="35753"/>
                    <a:pt x="35289" y="34165"/>
                  </a:cubicBezTo>
                  <a:cubicBezTo>
                    <a:pt x="36572" y="32533"/>
                    <a:pt x="37866" y="30890"/>
                    <a:pt x="39411" y="29503"/>
                  </a:cubicBezTo>
                  <a:cubicBezTo>
                    <a:pt x="40453" y="28568"/>
                    <a:pt x="41594" y="27767"/>
                    <a:pt x="42802" y="27068"/>
                  </a:cubicBezTo>
                  <a:cubicBezTo>
                    <a:pt x="42503" y="26558"/>
                    <a:pt x="42234" y="26028"/>
                    <a:pt x="42015" y="25480"/>
                  </a:cubicBezTo>
                  <a:cubicBezTo>
                    <a:pt x="41999" y="25439"/>
                    <a:pt x="42034" y="25413"/>
                    <a:pt x="42070" y="25413"/>
                  </a:cubicBezTo>
                  <a:cubicBezTo>
                    <a:pt x="42084" y="25413"/>
                    <a:pt x="42098" y="25417"/>
                    <a:pt x="42109" y="25425"/>
                  </a:cubicBezTo>
                  <a:cubicBezTo>
                    <a:pt x="42422" y="25678"/>
                    <a:pt x="42721" y="25946"/>
                    <a:pt x="43017" y="26220"/>
                  </a:cubicBezTo>
                  <a:cubicBezTo>
                    <a:pt x="43163" y="26355"/>
                    <a:pt x="43309" y="26493"/>
                    <a:pt x="43454" y="26630"/>
                  </a:cubicBezTo>
                  <a:cubicBezTo>
                    <a:pt x="43471" y="26646"/>
                    <a:pt x="43488" y="26661"/>
                    <a:pt x="43505" y="26677"/>
                  </a:cubicBezTo>
                  <a:cubicBezTo>
                    <a:pt x="45638" y="25537"/>
                    <a:pt x="47950" y="24698"/>
                    <a:pt x="50282" y="24039"/>
                  </a:cubicBezTo>
                  <a:cubicBezTo>
                    <a:pt x="52072" y="23534"/>
                    <a:pt x="53942" y="23098"/>
                    <a:pt x="55426" y="21977"/>
                  </a:cubicBezTo>
                  <a:cubicBezTo>
                    <a:pt x="56197" y="21396"/>
                    <a:pt x="56820" y="20656"/>
                    <a:pt x="57357" y="19850"/>
                  </a:cubicBezTo>
                  <a:cubicBezTo>
                    <a:pt x="56845" y="19578"/>
                    <a:pt x="56365" y="19245"/>
                    <a:pt x="56021" y="18778"/>
                  </a:cubicBezTo>
                  <a:cubicBezTo>
                    <a:pt x="55995" y="18742"/>
                    <a:pt x="56031" y="18690"/>
                    <a:pt x="56072" y="18690"/>
                  </a:cubicBezTo>
                  <a:cubicBezTo>
                    <a:pt x="56679" y="18697"/>
                    <a:pt x="57290" y="18815"/>
                    <a:pt x="57876" y="19008"/>
                  </a:cubicBezTo>
                  <a:cubicBezTo>
                    <a:pt x="58033" y="18732"/>
                    <a:pt x="58186" y="18454"/>
                    <a:pt x="58331" y="18173"/>
                  </a:cubicBezTo>
                  <a:cubicBezTo>
                    <a:pt x="58790" y="17281"/>
                    <a:pt x="59205" y="16365"/>
                    <a:pt x="59611" y="15445"/>
                  </a:cubicBezTo>
                  <a:cubicBezTo>
                    <a:pt x="58203" y="15287"/>
                    <a:pt x="56799" y="15108"/>
                    <a:pt x="55486" y="14561"/>
                  </a:cubicBezTo>
                  <a:cubicBezTo>
                    <a:pt x="55437" y="14540"/>
                    <a:pt x="55421" y="14459"/>
                    <a:pt x="55486" y="14446"/>
                  </a:cubicBezTo>
                  <a:cubicBezTo>
                    <a:pt x="57076" y="14133"/>
                    <a:pt x="58694" y="13915"/>
                    <a:pt x="60316" y="13849"/>
                  </a:cubicBezTo>
                  <a:cubicBezTo>
                    <a:pt x="60912" y="12519"/>
                    <a:pt x="61536" y="11206"/>
                    <a:pt x="62303" y="9973"/>
                  </a:cubicBezTo>
                  <a:cubicBezTo>
                    <a:pt x="61823" y="9806"/>
                    <a:pt x="61318" y="9706"/>
                    <a:pt x="60858" y="9484"/>
                  </a:cubicBezTo>
                  <a:cubicBezTo>
                    <a:pt x="60800" y="9457"/>
                    <a:pt x="60837" y="9383"/>
                    <a:pt x="60887" y="9378"/>
                  </a:cubicBezTo>
                  <a:cubicBezTo>
                    <a:pt x="61301" y="9333"/>
                    <a:pt x="61715" y="9318"/>
                    <a:pt x="62130" y="9318"/>
                  </a:cubicBezTo>
                  <a:cubicBezTo>
                    <a:pt x="62327" y="9318"/>
                    <a:pt x="62525" y="9321"/>
                    <a:pt x="62722" y="9326"/>
                  </a:cubicBezTo>
                  <a:cubicBezTo>
                    <a:pt x="64498" y="6725"/>
                    <a:pt x="67313" y="4532"/>
                    <a:pt x="70430" y="4532"/>
                  </a:cubicBezTo>
                  <a:cubicBezTo>
                    <a:pt x="70571" y="4532"/>
                    <a:pt x="70712" y="4536"/>
                    <a:pt x="70854" y="4545"/>
                  </a:cubicBezTo>
                  <a:cubicBezTo>
                    <a:pt x="68740" y="4365"/>
                    <a:pt x="66508" y="4193"/>
                    <a:pt x="64303" y="4193"/>
                  </a:cubicBezTo>
                  <a:cubicBezTo>
                    <a:pt x="62754" y="4193"/>
                    <a:pt x="61219" y="4278"/>
                    <a:pt x="59746" y="4503"/>
                  </a:cubicBezTo>
                  <a:cubicBezTo>
                    <a:pt x="56185" y="5049"/>
                    <a:pt x="52646" y="6534"/>
                    <a:pt x="50297" y="9264"/>
                  </a:cubicBezTo>
                  <a:cubicBezTo>
                    <a:pt x="50453" y="9949"/>
                    <a:pt x="50620" y="10628"/>
                    <a:pt x="50824" y="11303"/>
                  </a:cubicBezTo>
                  <a:cubicBezTo>
                    <a:pt x="51109" y="12249"/>
                    <a:pt x="51407" y="13194"/>
                    <a:pt x="51569" y="14170"/>
                  </a:cubicBezTo>
                  <a:cubicBezTo>
                    <a:pt x="51575" y="14207"/>
                    <a:pt x="51551" y="14250"/>
                    <a:pt x="51513" y="14250"/>
                  </a:cubicBezTo>
                  <a:cubicBezTo>
                    <a:pt x="51507" y="14250"/>
                    <a:pt x="51500" y="14249"/>
                    <a:pt x="51493" y="14246"/>
                  </a:cubicBezTo>
                  <a:cubicBezTo>
                    <a:pt x="51005" y="14072"/>
                    <a:pt x="50581" y="13768"/>
                    <a:pt x="50207" y="13412"/>
                  </a:cubicBezTo>
                  <a:cubicBezTo>
                    <a:pt x="49587" y="12817"/>
                    <a:pt x="49094" y="12100"/>
                    <a:pt x="48631" y="11372"/>
                  </a:cubicBezTo>
                  <a:cubicBezTo>
                    <a:pt x="48207" y="11877"/>
                    <a:pt x="47749" y="12345"/>
                    <a:pt x="47201" y="12709"/>
                  </a:cubicBezTo>
                  <a:cubicBezTo>
                    <a:pt x="47032" y="12822"/>
                    <a:pt x="46855" y="12922"/>
                    <a:pt x="46674" y="13015"/>
                  </a:cubicBezTo>
                  <a:cubicBezTo>
                    <a:pt x="46894" y="13453"/>
                    <a:pt x="47100" y="13896"/>
                    <a:pt x="47258" y="14361"/>
                  </a:cubicBezTo>
                  <a:cubicBezTo>
                    <a:pt x="47273" y="14405"/>
                    <a:pt x="47237" y="14433"/>
                    <a:pt x="47201" y="14433"/>
                  </a:cubicBezTo>
                  <a:cubicBezTo>
                    <a:pt x="47186" y="14433"/>
                    <a:pt x="47171" y="14428"/>
                    <a:pt x="47159" y="14418"/>
                  </a:cubicBezTo>
                  <a:cubicBezTo>
                    <a:pt x="46752" y="14082"/>
                    <a:pt x="46396" y="13695"/>
                    <a:pt x="46057" y="13293"/>
                  </a:cubicBezTo>
                  <a:cubicBezTo>
                    <a:pt x="43931" y="14132"/>
                    <a:pt x="41320" y="14125"/>
                    <a:pt x="39923" y="15904"/>
                  </a:cubicBezTo>
                  <a:cubicBezTo>
                    <a:pt x="39620" y="16291"/>
                    <a:pt x="39412" y="16721"/>
                    <a:pt x="39260" y="17175"/>
                  </a:cubicBezTo>
                  <a:cubicBezTo>
                    <a:pt x="39498" y="17495"/>
                    <a:pt x="39731" y="17816"/>
                    <a:pt x="39943" y="18153"/>
                  </a:cubicBezTo>
                  <a:cubicBezTo>
                    <a:pt x="40677" y="19316"/>
                    <a:pt x="41672" y="20304"/>
                    <a:pt x="42245" y="21572"/>
                  </a:cubicBezTo>
                  <a:cubicBezTo>
                    <a:pt x="42264" y="21612"/>
                    <a:pt x="42237" y="21657"/>
                    <a:pt x="42194" y="21657"/>
                  </a:cubicBezTo>
                  <a:cubicBezTo>
                    <a:pt x="42190" y="21657"/>
                    <a:pt x="42185" y="21656"/>
                    <a:pt x="42180" y="21655"/>
                  </a:cubicBezTo>
                  <a:cubicBezTo>
                    <a:pt x="41687" y="21551"/>
                    <a:pt x="41219" y="21354"/>
                    <a:pt x="40778" y="21111"/>
                  </a:cubicBezTo>
                  <a:cubicBezTo>
                    <a:pt x="40069" y="20719"/>
                    <a:pt x="39425" y="20221"/>
                    <a:pt x="38806" y="19699"/>
                  </a:cubicBezTo>
                  <a:cubicBezTo>
                    <a:pt x="38715" y="20485"/>
                    <a:pt x="38612" y="21273"/>
                    <a:pt x="38359" y="22004"/>
                  </a:cubicBezTo>
                  <a:cubicBezTo>
                    <a:pt x="37658" y="24027"/>
                    <a:pt x="35879" y="25443"/>
                    <a:pt x="34480" y="27063"/>
                  </a:cubicBezTo>
                  <a:cubicBezTo>
                    <a:pt x="34407" y="27148"/>
                    <a:pt x="34335" y="27235"/>
                    <a:pt x="34262" y="27324"/>
                  </a:cubicBezTo>
                  <a:cubicBezTo>
                    <a:pt x="34376" y="27689"/>
                    <a:pt x="34469" y="28060"/>
                    <a:pt x="34515" y="28443"/>
                  </a:cubicBezTo>
                  <a:cubicBezTo>
                    <a:pt x="34518" y="28472"/>
                    <a:pt x="34492" y="28490"/>
                    <a:pt x="34465" y="28490"/>
                  </a:cubicBezTo>
                  <a:cubicBezTo>
                    <a:pt x="34453" y="28490"/>
                    <a:pt x="34440" y="28486"/>
                    <a:pt x="34431" y="28477"/>
                  </a:cubicBezTo>
                  <a:cubicBezTo>
                    <a:pt x="34231" y="28275"/>
                    <a:pt x="34035" y="28065"/>
                    <a:pt x="33847" y="27848"/>
                  </a:cubicBezTo>
                  <a:cubicBezTo>
                    <a:pt x="31179" y="31362"/>
                    <a:pt x="29137" y="36823"/>
                    <a:pt x="29777" y="40988"/>
                  </a:cubicBezTo>
                  <a:cubicBezTo>
                    <a:pt x="27757" y="36808"/>
                    <a:pt x="31235" y="30587"/>
                    <a:pt x="30287" y="26001"/>
                  </a:cubicBezTo>
                  <a:lnTo>
                    <a:pt x="30287" y="26001"/>
                  </a:lnTo>
                  <a:cubicBezTo>
                    <a:pt x="30206" y="26008"/>
                    <a:pt x="30126" y="26012"/>
                    <a:pt x="30045" y="26012"/>
                  </a:cubicBezTo>
                  <a:cubicBezTo>
                    <a:pt x="29786" y="26012"/>
                    <a:pt x="29529" y="25969"/>
                    <a:pt x="29303" y="25835"/>
                  </a:cubicBezTo>
                  <a:cubicBezTo>
                    <a:pt x="29267" y="25814"/>
                    <a:pt x="29264" y="25768"/>
                    <a:pt x="29291" y="25738"/>
                  </a:cubicBezTo>
                  <a:cubicBezTo>
                    <a:pt x="29511" y="25495"/>
                    <a:pt x="29770" y="25297"/>
                    <a:pt x="30038" y="25112"/>
                  </a:cubicBezTo>
                  <a:cubicBezTo>
                    <a:pt x="29986" y="24969"/>
                    <a:pt x="29930" y="24828"/>
                    <a:pt x="29867" y="24690"/>
                  </a:cubicBezTo>
                  <a:cubicBezTo>
                    <a:pt x="29437" y="23746"/>
                    <a:pt x="28798" y="22911"/>
                    <a:pt x="28206" y="22054"/>
                  </a:cubicBezTo>
                  <a:cubicBezTo>
                    <a:pt x="27200" y="22252"/>
                    <a:pt x="26187" y="22422"/>
                    <a:pt x="25162" y="22422"/>
                  </a:cubicBezTo>
                  <a:cubicBezTo>
                    <a:pt x="25159" y="22422"/>
                    <a:pt x="25156" y="22422"/>
                    <a:pt x="25153" y="22422"/>
                  </a:cubicBezTo>
                  <a:cubicBezTo>
                    <a:pt x="25099" y="22422"/>
                    <a:pt x="25071" y="22355"/>
                    <a:pt x="25109" y="22317"/>
                  </a:cubicBezTo>
                  <a:cubicBezTo>
                    <a:pt x="25635" y="21800"/>
                    <a:pt x="26251" y="21376"/>
                    <a:pt x="26818" y="20904"/>
                  </a:cubicBezTo>
                  <a:cubicBezTo>
                    <a:pt x="26967" y="20781"/>
                    <a:pt x="27124" y="20650"/>
                    <a:pt x="27279" y="20512"/>
                  </a:cubicBezTo>
                  <a:cubicBezTo>
                    <a:pt x="27157" y="20259"/>
                    <a:pt x="27049" y="20002"/>
                    <a:pt x="26963" y="19732"/>
                  </a:cubicBezTo>
                  <a:cubicBezTo>
                    <a:pt x="26429" y="18059"/>
                    <a:pt x="26745" y="16197"/>
                    <a:pt x="26155" y="14544"/>
                  </a:cubicBezTo>
                  <a:cubicBezTo>
                    <a:pt x="25721" y="13325"/>
                    <a:pt x="24870" y="12384"/>
                    <a:pt x="23879" y="11543"/>
                  </a:cubicBezTo>
                  <a:cubicBezTo>
                    <a:pt x="22807" y="12085"/>
                    <a:pt x="21721" y="12596"/>
                    <a:pt x="20609" y="13050"/>
                  </a:cubicBezTo>
                  <a:cubicBezTo>
                    <a:pt x="20601" y="13054"/>
                    <a:pt x="20594" y="13055"/>
                    <a:pt x="20586" y="13055"/>
                  </a:cubicBezTo>
                  <a:cubicBezTo>
                    <a:pt x="20532" y="13055"/>
                    <a:pt x="20500" y="12974"/>
                    <a:pt x="20541" y="12934"/>
                  </a:cubicBezTo>
                  <a:cubicBezTo>
                    <a:pt x="21302" y="12184"/>
                    <a:pt x="22115" y="11488"/>
                    <a:pt x="22907" y="10769"/>
                  </a:cubicBezTo>
                  <a:cubicBezTo>
                    <a:pt x="22269" y="10289"/>
                    <a:pt x="21610" y="9824"/>
                    <a:pt x="20992" y="9337"/>
                  </a:cubicBezTo>
                  <a:cubicBezTo>
                    <a:pt x="20257" y="9833"/>
                    <a:pt x="19523" y="10331"/>
                    <a:pt x="18782" y="10816"/>
                  </a:cubicBezTo>
                  <a:cubicBezTo>
                    <a:pt x="18773" y="10822"/>
                    <a:pt x="18763" y="10825"/>
                    <a:pt x="18753" y="10825"/>
                  </a:cubicBezTo>
                  <a:cubicBezTo>
                    <a:pt x="18718" y="10825"/>
                    <a:pt x="18688" y="10787"/>
                    <a:pt x="18696" y="10750"/>
                  </a:cubicBezTo>
                  <a:cubicBezTo>
                    <a:pt x="18890" y="9892"/>
                    <a:pt x="19390" y="9110"/>
                    <a:pt x="19895" y="8402"/>
                  </a:cubicBezTo>
                  <a:cubicBezTo>
                    <a:pt x="19896" y="8401"/>
                    <a:pt x="19897" y="8399"/>
                    <a:pt x="19898" y="8397"/>
                  </a:cubicBezTo>
                  <a:cubicBezTo>
                    <a:pt x="17511" y="6158"/>
                    <a:pt x="15805" y="3196"/>
                    <a:pt x="150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9"/>
            <p:cNvSpPr/>
            <p:nvPr/>
          </p:nvSpPr>
          <p:spPr>
            <a:xfrm>
              <a:off x="2106700" y="1773875"/>
              <a:ext cx="887400" cy="450425"/>
            </a:xfrm>
            <a:custGeom>
              <a:rect b="b" l="l" r="r" t="t"/>
              <a:pathLst>
                <a:path extrusionOk="0" h="18017" w="35496">
                  <a:moveTo>
                    <a:pt x="32273" y="0"/>
                  </a:moveTo>
                  <a:cubicBezTo>
                    <a:pt x="31595" y="0"/>
                    <a:pt x="30916" y="38"/>
                    <a:pt x="30240" y="120"/>
                  </a:cubicBezTo>
                  <a:cubicBezTo>
                    <a:pt x="28495" y="330"/>
                    <a:pt x="26762" y="856"/>
                    <a:pt x="25256" y="1803"/>
                  </a:cubicBezTo>
                  <a:cubicBezTo>
                    <a:pt x="23750" y="2747"/>
                    <a:pt x="22541" y="4070"/>
                    <a:pt x="21022" y="4887"/>
                  </a:cubicBezTo>
                  <a:cubicBezTo>
                    <a:pt x="20643" y="5088"/>
                    <a:pt x="20250" y="5254"/>
                    <a:pt x="19842" y="5371"/>
                  </a:cubicBezTo>
                  <a:cubicBezTo>
                    <a:pt x="19434" y="5492"/>
                    <a:pt x="19009" y="5550"/>
                    <a:pt x="18582" y="5588"/>
                  </a:cubicBezTo>
                  <a:cubicBezTo>
                    <a:pt x="18289" y="5612"/>
                    <a:pt x="17994" y="5620"/>
                    <a:pt x="17698" y="5620"/>
                  </a:cubicBezTo>
                  <a:cubicBezTo>
                    <a:pt x="17129" y="5620"/>
                    <a:pt x="16555" y="5589"/>
                    <a:pt x="15976" y="5571"/>
                  </a:cubicBezTo>
                  <a:cubicBezTo>
                    <a:pt x="15719" y="5563"/>
                    <a:pt x="15460" y="5557"/>
                    <a:pt x="15200" y="5557"/>
                  </a:cubicBezTo>
                  <a:cubicBezTo>
                    <a:pt x="14570" y="5557"/>
                    <a:pt x="13934" y="5595"/>
                    <a:pt x="13305" y="5739"/>
                  </a:cubicBezTo>
                  <a:cubicBezTo>
                    <a:pt x="12412" y="5931"/>
                    <a:pt x="11585" y="6351"/>
                    <a:pt x="10844" y="6851"/>
                  </a:cubicBezTo>
                  <a:cubicBezTo>
                    <a:pt x="9354" y="7863"/>
                    <a:pt x="8176" y="9184"/>
                    <a:pt x="6804" y="10235"/>
                  </a:cubicBezTo>
                  <a:cubicBezTo>
                    <a:pt x="5449" y="11320"/>
                    <a:pt x="3960" y="12281"/>
                    <a:pt x="2673" y="13510"/>
                  </a:cubicBezTo>
                  <a:cubicBezTo>
                    <a:pt x="2034" y="14124"/>
                    <a:pt x="1449" y="14801"/>
                    <a:pt x="973" y="15552"/>
                  </a:cubicBezTo>
                  <a:cubicBezTo>
                    <a:pt x="506" y="16306"/>
                    <a:pt x="146" y="17136"/>
                    <a:pt x="0" y="18006"/>
                  </a:cubicBezTo>
                  <a:lnTo>
                    <a:pt x="50" y="18017"/>
                  </a:lnTo>
                  <a:cubicBezTo>
                    <a:pt x="269" y="17170"/>
                    <a:pt x="659" y="16382"/>
                    <a:pt x="1163" y="15679"/>
                  </a:cubicBezTo>
                  <a:cubicBezTo>
                    <a:pt x="1660" y="14971"/>
                    <a:pt x="2258" y="14337"/>
                    <a:pt x="2910" y="13766"/>
                  </a:cubicBezTo>
                  <a:cubicBezTo>
                    <a:pt x="4213" y="12622"/>
                    <a:pt x="5698" y="11694"/>
                    <a:pt x="7111" y="10630"/>
                  </a:cubicBezTo>
                  <a:cubicBezTo>
                    <a:pt x="7817" y="10095"/>
                    <a:pt x="8478" y="9499"/>
                    <a:pt x="9128" y="8915"/>
                  </a:cubicBezTo>
                  <a:cubicBezTo>
                    <a:pt x="9776" y="8330"/>
                    <a:pt x="10421" y="7748"/>
                    <a:pt x="11125" y="7259"/>
                  </a:cubicBezTo>
                  <a:cubicBezTo>
                    <a:pt x="11825" y="6770"/>
                    <a:pt x="12585" y="6368"/>
                    <a:pt x="13406" y="6177"/>
                  </a:cubicBezTo>
                  <a:cubicBezTo>
                    <a:pt x="14090" y="6006"/>
                    <a:pt x="14809" y="5969"/>
                    <a:pt x="15533" y="5969"/>
                  </a:cubicBezTo>
                  <a:cubicBezTo>
                    <a:pt x="15677" y="5969"/>
                    <a:pt x="15821" y="5970"/>
                    <a:pt x="15966" y="5972"/>
                  </a:cubicBezTo>
                  <a:cubicBezTo>
                    <a:pt x="16455" y="5980"/>
                    <a:pt x="16949" y="5999"/>
                    <a:pt x="17447" y="5999"/>
                  </a:cubicBezTo>
                  <a:cubicBezTo>
                    <a:pt x="17834" y="5999"/>
                    <a:pt x="18224" y="5988"/>
                    <a:pt x="18614" y="5951"/>
                  </a:cubicBezTo>
                  <a:cubicBezTo>
                    <a:pt x="19059" y="5904"/>
                    <a:pt x="19506" y="5837"/>
                    <a:pt x="19938" y="5703"/>
                  </a:cubicBezTo>
                  <a:cubicBezTo>
                    <a:pt x="20371" y="5571"/>
                    <a:pt x="20785" y="5390"/>
                    <a:pt x="21178" y="5173"/>
                  </a:cubicBezTo>
                  <a:cubicBezTo>
                    <a:pt x="22749" y="4293"/>
                    <a:pt x="23934" y="2952"/>
                    <a:pt x="25391" y="2014"/>
                  </a:cubicBezTo>
                  <a:cubicBezTo>
                    <a:pt x="26842" y="1062"/>
                    <a:pt x="28535" y="510"/>
                    <a:pt x="30260" y="268"/>
                  </a:cubicBezTo>
                  <a:cubicBezTo>
                    <a:pt x="31044" y="159"/>
                    <a:pt x="31835" y="109"/>
                    <a:pt x="32628" y="109"/>
                  </a:cubicBezTo>
                  <a:cubicBezTo>
                    <a:pt x="33583" y="109"/>
                    <a:pt x="34540" y="182"/>
                    <a:pt x="35488" y="310"/>
                  </a:cubicBezTo>
                  <a:lnTo>
                    <a:pt x="35495" y="260"/>
                  </a:lnTo>
                  <a:cubicBezTo>
                    <a:pt x="34431" y="96"/>
                    <a:pt x="33353" y="0"/>
                    <a:pt x="32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9"/>
            <p:cNvSpPr/>
            <p:nvPr/>
          </p:nvSpPr>
          <p:spPr>
            <a:xfrm>
              <a:off x="2061975" y="1276425"/>
              <a:ext cx="781850" cy="876525"/>
            </a:xfrm>
            <a:custGeom>
              <a:rect b="b" l="l" r="r" t="t"/>
              <a:pathLst>
                <a:path extrusionOk="0" h="35061" w="31274">
                  <a:moveTo>
                    <a:pt x="31260" y="1"/>
                  </a:moveTo>
                  <a:cubicBezTo>
                    <a:pt x="29253" y="514"/>
                    <a:pt x="27400" y="1652"/>
                    <a:pt x="26056" y="3247"/>
                  </a:cubicBezTo>
                  <a:cubicBezTo>
                    <a:pt x="25719" y="3645"/>
                    <a:pt x="25424" y="4077"/>
                    <a:pt x="25156" y="4524"/>
                  </a:cubicBezTo>
                  <a:cubicBezTo>
                    <a:pt x="24903" y="4981"/>
                    <a:pt x="24673" y="5453"/>
                    <a:pt x="24499" y="5944"/>
                  </a:cubicBezTo>
                  <a:cubicBezTo>
                    <a:pt x="24139" y="6921"/>
                    <a:pt x="23903" y="7935"/>
                    <a:pt x="23471" y="8856"/>
                  </a:cubicBezTo>
                  <a:cubicBezTo>
                    <a:pt x="23256" y="9315"/>
                    <a:pt x="22989" y="9748"/>
                    <a:pt x="22647" y="10111"/>
                  </a:cubicBezTo>
                  <a:cubicBezTo>
                    <a:pt x="22305" y="10474"/>
                    <a:pt x="21883" y="10754"/>
                    <a:pt x="21424" y="10956"/>
                  </a:cubicBezTo>
                  <a:cubicBezTo>
                    <a:pt x="20500" y="11364"/>
                    <a:pt x="19473" y="11504"/>
                    <a:pt x="18459" y="11735"/>
                  </a:cubicBezTo>
                  <a:cubicBezTo>
                    <a:pt x="17951" y="11848"/>
                    <a:pt x="17439" y="11984"/>
                    <a:pt x="16949" y="12197"/>
                  </a:cubicBezTo>
                  <a:cubicBezTo>
                    <a:pt x="16460" y="12407"/>
                    <a:pt x="15994" y="12700"/>
                    <a:pt x="15603" y="13068"/>
                  </a:cubicBezTo>
                  <a:cubicBezTo>
                    <a:pt x="14820" y="13812"/>
                    <a:pt x="14311" y="14749"/>
                    <a:pt x="13765" y="15613"/>
                  </a:cubicBezTo>
                  <a:cubicBezTo>
                    <a:pt x="13493" y="16046"/>
                    <a:pt x="13208" y="16468"/>
                    <a:pt x="12882" y="16846"/>
                  </a:cubicBezTo>
                  <a:cubicBezTo>
                    <a:pt x="12552" y="17223"/>
                    <a:pt x="12180" y="17559"/>
                    <a:pt x="11776" y="17859"/>
                  </a:cubicBezTo>
                  <a:cubicBezTo>
                    <a:pt x="10967" y="18463"/>
                    <a:pt x="10046" y="18920"/>
                    <a:pt x="9132" y="19402"/>
                  </a:cubicBezTo>
                  <a:cubicBezTo>
                    <a:pt x="8216" y="19885"/>
                    <a:pt x="7286" y="20381"/>
                    <a:pt x="6462" y="21076"/>
                  </a:cubicBezTo>
                  <a:cubicBezTo>
                    <a:pt x="5649" y="21779"/>
                    <a:pt x="5016" y="22644"/>
                    <a:pt x="4455" y="23521"/>
                  </a:cubicBezTo>
                  <a:cubicBezTo>
                    <a:pt x="4177" y="23962"/>
                    <a:pt x="3915" y="24410"/>
                    <a:pt x="3652" y="24854"/>
                  </a:cubicBezTo>
                  <a:lnTo>
                    <a:pt x="2855" y="26187"/>
                  </a:lnTo>
                  <a:cubicBezTo>
                    <a:pt x="2334" y="27095"/>
                    <a:pt x="1890" y="28046"/>
                    <a:pt x="1535" y="29026"/>
                  </a:cubicBezTo>
                  <a:cubicBezTo>
                    <a:pt x="1180" y="30004"/>
                    <a:pt x="891" y="31004"/>
                    <a:pt x="646" y="32012"/>
                  </a:cubicBezTo>
                  <a:cubicBezTo>
                    <a:pt x="406" y="33021"/>
                    <a:pt x="215" y="34038"/>
                    <a:pt x="0" y="35047"/>
                  </a:cubicBezTo>
                  <a:lnTo>
                    <a:pt x="49" y="35060"/>
                  </a:lnTo>
                  <a:cubicBezTo>
                    <a:pt x="600" y="33065"/>
                    <a:pt x="1077" y="31051"/>
                    <a:pt x="1861" y="29152"/>
                  </a:cubicBezTo>
                  <a:cubicBezTo>
                    <a:pt x="2255" y="28205"/>
                    <a:pt x="2695" y="27279"/>
                    <a:pt x="3228" y="26407"/>
                  </a:cubicBezTo>
                  <a:lnTo>
                    <a:pt x="4050" y="25097"/>
                  </a:lnTo>
                  <a:cubicBezTo>
                    <a:pt x="4324" y="24658"/>
                    <a:pt x="4594" y="24219"/>
                    <a:pt x="4876" y="23792"/>
                  </a:cubicBezTo>
                  <a:cubicBezTo>
                    <a:pt x="5432" y="22937"/>
                    <a:pt x="6043" y="22119"/>
                    <a:pt x="6802" y="21471"/>
                  </a:cubicBezTo>
                  <a:cubicBezTo>
                    <a:pt x="7561" y="20828"/>
                    <a:pt x="8459" y="20327"/>
                    <a:pt x="9365" y="19840"/>
                  </a:cubicBezTo>
                  <a:cubicBezTo>
                    <a:pt x="10269" y="19346"/>
                    <a:pt x="11204" y="18866"/>
                    <a:pt x="12047" y="18218"/>
                  </a:cubicBezTo>
                  <a:cubicBezTo>
                    <a:pt x="12467" y="17896"/>
                    <a:pt x="12861" y="17530"/>
                    <a:pt x="13205" y="17122"/>
                  </a:cubicBezTo>
                  <a:cubicBezTo>
                    <a:pt x="13548" y="16713"/>
                    <a:pt x="13836" y="16269"/>
                    <a:pt x="14107" y="15825"/>
                  </a:cubicBezTo>
                  <a:cubicBezTo>
                    <a:pt x="14649" y="14940"/>
                    <a:pt x="15136" y="14029"/>
                    <a:pt x="15853" y="13332"/>
                  </a:cubicBezTo>
                  <a:cubicBezTo>
                    <a:pt x="16213" y="12987"/>
                    <a:pt x="16630" y="12717"/>
                    <a:pt x="17087" y="12514"/>
                  </a:cubicBezTo>
                  <a:cubicBezTo>
                    <a:pt x="17544" y="12308"/>
                    <a:pt x="18035" y="12170"/>
                    <a:pt x="18532" y="12053"/>
                  </a:cubicBezTo>
                  <a:cubicBezTo>
                    <a:pt x="19526" y="11813"/>
                    <a:pt x="20571" y="11661"/>
                    <a:pt x="21543" y="11219"/>
                  </a:cubicBezTo>
                  <a:cubicBezTo>
                    <a:pt x="22027" y="11000"/>
                    <a:pt x="22481" y="10691"/>
                    <a:pt x="22844" y="10296"/>
                  </a:cubicBezTo>
                  <a:cubicBezTo>
                    <a:pt x="23206" y="9902"/>
                    <a:pt x="23482" y="9440"/>
                    <a:pt x="23698" y="8962"/>
                  </a:cubicBezTo>
                  <a:cubicBezTo>
                    <a:pt x="24131" y="7999"/>
                    <a:pt x="24349" y="6980"/>
                    <a:pt x="24688" y="6013"/>
                  </a:cubicBezTo>
                  <a:cubicBezTo>
                    <a:pt x="24851" y="5526"/>
                    <a:pt x="25068" y="5063"/>
                    <a:pt x="25309" y="4612"/>
                  </a:cubicBezTo>
                  <a:cubicBezTo>
                    <a:pt x="25565" y="4169"/>
                    <a:pt x="25847" y="3740"/>
                    <a:pt x="26171" y="3343"/>
                  </a:cubicBezTo>
                  <a:cubicBezTo>
                    <a:pt x="27469" y="1753"/>
                    <a:pt x="29285" y="593"/>
                    <a:pt x="31273" y="50"/>
                  </a:cubicBezTo>
                  <a:lnTo>
                    <a:pt x="31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9"/>
            <p:cNvSpPr/>
            <p:nvPr/>
          </p:nvSpPr>
          <p:spPr>
            <a:xfrm>
              <a:off x="1689950" y="1280250"/>
              <a:ext cx="328350" cy="883525"/>
            </a:xfrm>
            <a:custGeom>
              <a:rect b="b" l="l" r="r" t="t"/>
              <a:pathLst>
                <a:path extrusionOk="0" h="35341" w="13134">
                  <a:moveTo>
                    <a:pt x="66" y="1"/>
                  </a:moveTo>
                  <a:lnTo>
                    <a:pt x="66" y="1"/>
                  </a:lnTo>
                  <a:cubicBezTo>
                    <a:pt x="0" y="819"/>
                    <a:pt x="141" y="1652"/>
                    <a:pt x="454" y="2412"/>
                  </a:cubicBezTo>
                  <a:cubicBezTo>
                    <a:pt x="752" y="3182"/>
                    <a:pt x="1202" y="3879"/>
                    <a:pt x="1692" y="4536"/>
                  </a:cubicBezTo>
                  <a:cubicBezTo>
                    <a:pt x="2684" y="5851"/>
                    <a:pt x="3934" y="6930"/>
                    <a:pt x="4998" y="8153"/>
                  </a:cubicBezTo>
                  <a:cubicBezTo>
                    <a:pt x="5537" y="8758"/>
                    <a:pt x="6028" y="9404"/>
                    <a:pt x="6424" y="10103"/>
                  </a:cubicBezTo>
                  <a:cubicBezTo>
                    <a:pt x="6811" y="10803"/>
                    <a:pt x="7088" y="11563"/>
                    <a:pt x="7178" y="12352"/>
                  </a:cubicBezTo>
                  <a:cubicBezTo>
                    <a:pt x="7269" y="13144"/>
                    <a:pt x="7205" y="13956"/>
                    <a:pt x="7220" y="14784"/>
                  </a:cubicBezTo>
                  <a:cubicBezTo>
                    <a:pt x="7227" y="15197"/>
                    <a:pt x="7255" y="15617"/>
                    <a:pt x="7339" y="16035"/>
                  </a:cubicBezTo>
                  <a:cubicBezTo>
                    <a:pt x="7422" y="16451"/>
                    <a:pt x="7569" y="16859"/>
                    <a:pt x="7760" y="17237"/>
                  </a:cubicBezTo>
                  <a:cubicBezTo>
                    <a:pt x="8147" y="17991"/>
                    <a:pt x="8671" y="18639"/>
                    <a:pt x="9148" y="19291"/>
                  </a:cubicBezTo>
                  <a:cubicBezTo>
                    <a:pt x="9623" y="19942"/>
                    <a:pt x="10068" y="20616"/>
                    <a:pt x="10237" y="21358"/>
                  </a:cubicBezTo>
                  <a:cubicBezTo>
                    <a:pt x="10426" y="22095"/>
                    <a:pt x="10257" y="22869"/>
                    <a:pt x="10071" y="23661"/>
                  </a:cubicBezTo>
                  <a:cubicBezTo>
                    <a:pt x="9983" y="24059"/>
                    <a:pt x="9887" y="24465"/>
                    <a:pt x="9843" y="24893"/>
                  </a:cubicBezTo>
                  <a:cubicBezTo>
                    <a:pt x="9798" y="25319"/>
                    <a:pt x="9810" y="25769"/>
                    <a:pt x="9922" y="26199"/>
                  </a:cubicBezTo>
                  <a:cubicBezTo>
                    <a:pt x="10162" y="27059"/>
                    <a:pt x="10690" y="27729"/>
                    <a:pt x="11095" y="28415"/>
                  </a:cubicBezTo>
                  <a:cubicBezTo>
                    <a:pt x="11510" y="29102"/>
                    <a:pt x="11853" y="29832"/>
                    <a:pt x="12141" y="30585"/>
                  </a:cubicBezTo>
                  <a:cubicBezTo>
                    <a:pt x="12430" y="31337"/>
                    <a:pt x="12641" y="32120"/>
                    <a:pt x="12787" y="32916"/>
                  </a:cubicBezTo>
                  <a:cubicBezTo>
                    <a:pt x="12943" y="33711"/>
                    <a:pt x="13006" y="34523"/>
                    <a:pt x="13020" y="35339"/>
                  </a:cubicBezTo>
                  <a:lnTo>
                    <a:pt x="13069" y="35340"/>
                  </a:lnTo>
                  <a:cubicBezTo>
                    <a:pt x="13133" y="34524"/>
                    <a:pt x="13112" y="33699"/>
                    <a:pt x="13014" y="32881"/>
                  </a:cubicBezTo>
                  <a:cubicBezTo>
                    <a:pt x="12908" y="32064"/>
                    <a:pt x="12729" y="31255"/>
                    <a:pt x="12470" y="30469"/>
                  </a:cubicBezTo>
                  <a:cubicBezTo>
                    <a:pt x="12221" y="29679"/>
                    <a:pt x="11873" y="28922"/>
                    <a:pt x="11468" y="28197"/>
                  </a:cubicBezTo>
                  <a:cubicBezTo>
                    <a:pt x="11064" y="27475"/>
                    <a:pt x="10586" y="26809"/>
                    <a:pt x="10408" y="26074"/>
                  </a:cubicBezTo>
                  <a:cubicBezTo>
                    <a:pt x="10220" y="25347"/>
                    <a:pt x="10390" y="24567"/>
                    <a:pt x="10579" y="23776"/>
                  </a:cubicBezTo>
                  <a:cubicBezTo>
                    <a:pt x="10670" y="23378"/>
                    <a:pt x="10761" y="22970"/>
                    <a:pt x="10804" y="22542"/>
                  </a:cubicBezTo>
                  <a:cubicBezTo>
                    <a:pt x="10850" y="22115"/>
                    <a:pt x="10824" y="21666"/>
                    <a:pt x="10719" y="21241"/>
                  </a:cubicBezTo>
                  <a:cubicBezTo>
                    <a:pt x="10618" y="20813"/>
                    <a:pt x="10428" y="20421"/>
                    <a:pt x="10217" y="20055"/>
                  </a:cubicBezTo>
                  <a:cubicBezTo>
                    <a:pt x="10003" y="19689"/>
                    <a:pt x="9758" y="19349"/>
                    <a:pt x="9507" y="19023"/>
                  </a:cubicBezTo>
                  <a:cubicBezTo>
                    <a:pt x="9008" y="18369"/>
                    <a:pt x="8490" y="17748"/>
                    <a:pt x="8116" y="17053"/>
                  </a:cubicBezTo>
                  <a:cubicBezTo>
                    <a:pt x="7934" y="16703"/>
                    <a:pt x="7796" y="16339"/>
                    <a:pt x="7714" y="15957"/>
                  </a:cubicBezTo>
                  <a:cubicBezTo>
                    <a:pt x="7629" y="15574"/>
                    <a:pt x="7596" y="15177"/>
                    <a:pt x="7583" y="14775"/>
                  </a:cubicBezTo>
                  <a:cubicBezTo>
                    <a:pt x="7556" y="13971"/>
                    <a:pt x="7609" y="13146"/>
                    <a:pt x="7501" y="12312"/>
                  </a:cubicBezTo>
                  <a:cubicBezTo>
                    <a:pt x="7393" y="11477"/>
                    <a:pt x="7088" y="10680"/>
                    <a:pt x="6674" y="9960"/>
                  </a:cubicBezTo>
                  <a:cubicBezTo>
                    <a:pt x="6254" y="9243"/>
                    <a:pt x="5739" y="8590"/>
                    <a:pt x="5185" y="7985"/>
                  </a:cubicBezTo>
                  <a:cubicBezTo>
                    <a:pt x="4079" y="6768"/>
                    <a:pt x="2816" y="5723"/>
                    <a:pt x="1811" y="4444"/>
                  </a:cubicBezTo>
                  <a:cubicBezTo>
                    <a:pt x="1314" y="3805"/>
                    <a:pt x="856" y="3125"/>
                    <a:pt x="546" y="2375"/>
                  </a:cubicBezTo>
                  <a:cubicBezTo>
                    <a:pt x="224" y="1632"/>
                    <a:pt x="67" y="816"/>
                    <a:pt x="117" y="4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>
              <a:off x="1374300" y="1565075"/>
              <a:ext cx="578700" cy="642275"/>
            </a:xfrm>
            <a:custGeom>
              <a:rect b="b" l="l" r="r" t="t"/>
              <a:pathLst>
                <a:path extrusionOk="0" h="25691" w="23148">
                  <a:moveTo>
                    <a:pt x="50" y="1"/>
                  </a:moveTo>
                  <a:lnTo>
                    <a:pt x="1" y="4"/>
                  </a:lnTo>
                  <a:cubicBezTo>
                    <a:pt x="17" y="758"/>
                    <a:pt x="122" y="1512"/>
                    <a:pt x="297" y="2249"/>
                  </a:cubicBezTo>
                  <a:cubicBezTo>
                    <a:pt x="478" y="2986"/>
                    <a:pt x="726" y="3707"/>
                    <a:pt x="1028" y="4404"/>
                  </a:cubicBezTo>
                  <a:cubicBezTo>
                    <a:pt x="1629" y="5802"/>
                    <a:pt x="2460" y="7088"/>
                    <a:pt x="3363" y="8302"/>
                  </a:cubicBezTo>
                  <a:cubicBezTo>
                    <a:pt x="3824" y="8903"/>
                    <a:pt x="4304" y="9487"/>
                    <a:pt x="4797" y="10058"/>
                  </a:cubicBezTo>
                  <a:cubicBezTo>
                    <a:pt x="5293" y="10627"/>
                    <a:pt x="5803" y="11180"/>
                    <a:pt x="6311" y="11734"/>
                  </a:cubicBezTo>
                  <a:cubicBezTo>
                    <a:pt x="7333" y="12832"/>
                    <a:pt x="8365" y="13952"/>
                    <a:pt x="9575" y="14886"/>
                  </a:cubicBezTo>
                  <a:cubicBezTo>
                    <a:pt x="10172" y="15356"/>
                    <a:pt x="10831" y="15766"/>
                    <a:pt x="11507" y="16103"/>
                  </a:cubicBezTo>
                  <a:cubicBezTo>
                    <a:pt x="12172" y="16444"/>
                    <a:pt x="12835" y="16787"/>
                    <a:pt x="13284" y="17343"/>
                  </a:cubicBezTo>
                  <a:cubicBezTo>
                    <a:pt x="13738" y="17900"/>
                    <a:pt x="13990" y="18610"/>
                    <a:pt x="14315" y="19296"/>
                  </a:cubicBezTo>
                  <a:cubicBezTo>
                    <a:pt x="14479" y="19639"/>
                    <a:pt x="14663" y="19983"/>
                    <a:pt x="14909" y="20286"/>
                  </a:cubicBezTo>
                  <a:cubicBezTo>
                    <a:pt x="15148" y="20593"/>
                    <a:pt x="15433" y="20862"/>
                    <a:pt x="15744" y="21088"/>
                  </a:cubicBezTo>
                  <a:cubicBezTo>
                    <a:pt x="17012" y="21992"/>
                    <a:pt x="18533" y="22289"/>
                    <a:pt x="19924" y="22808"/>
                  </a:cubicBezTo>
                  <a:cubicBezTo>
                    <a:pt x="20617" y="23080"/>
                    <a:pt x="21296" y="23409"/>
                    <a:pt x="21876" y="23877"/>
                  </a:cubicBezTo>
                  <a:cubicBezTo>
                    <a:pt x="22454" y="24338"/>
                    <a:pt x="22927" y="24959"/>
                    <a:pt x="23099" y="25690"/>
                  </a:cubicBezTo>
                  <a:lnTo>
                    <a:pt x="23099" y="25691"/>
                  </a:lnTo>
                  <a:lnTo>
                    <a:pt x="23147" y="25679"/>
                  </a:lnTo>
                  <a:cubicBezTo>
                    <a:pt x="22990" y="24931"/>
                    <a:pt x="22520" y="24282"/>
                    <a:pt x="21940" y="23800"/>
                  </a:cubicBezTo>
                  <a:cubicBezTo>
                    <a:pt x="21358" y="23309"/>
                    <a:pt x="20676" y="22960"/>
                    <a:pt x="19979" y="22669"/>
                  </a:cubicBezTo>
                  <a:cubicBezTo>
                    <a:pt x="19277" y="22384"/>
                    <a:pt x="18557" y="22172"/>
                    <a:pt x="17858" y="21905"/>
                  </a:cubicBezTo>
                  <a:cubicBezTo>
                    <a:pt x="17162" y="21639"/>
                    <a:pt x="16479" y="21329"/>
                    <a:pt x="15894" y="20888"/>
                  </a:cubicBezTo>
                  <a:cubicBezTo>
                    <a:pt x="15302" y="20449"/>
                    <a:pt x="14868" y="19856"/>
                    <a:pt x="14577" y="19174"/>
                  </a:cubicBezTo>
                  <a:cubicBezTo>
                    <a:pt x="14269" y="18504"/>
                    <a:pt x="14028" y="17766"/>
                    <a:pt x="13538" y="17140"/>
                  </a:cubicBezTo>
                  <a:cubicBezTo>
                    <a:pt x="13042" y="16506"/>
                    <a:pt x="12331" y="16133"/>
                    <a:pt x="11676" y="15781"/>
                  </a:cubicBezTo>
                  <a:cubicBezTo>
                    <a:pt x="11013" y="15437"/>
                    <a:pt x="10399" y="15038"/>
                    <a:pt x="9823" y="14570"/>
                  </a:cubicBezTo>
                  <a:cubicBezTo>
                    <a:pt x="8669" y="13641"/>
                    <a:pt x="7676" y="12521"/>
                    <a:pt x="6679" y="11400"/>
                  </a:cubicBezTo>
                  <a:cubicBezTo>
                    <a:pt x="6177" y="10842"/>
                    <a:pt x="5680" y="10281"/>
                    <a:pt x="5190" y="9716"/>
                  </a:cubicBezTo>
                  <a:cubicBezTo>
                    <a:pt x="4697" y="9154"/>
                    <a:pt x="4218" y="8582"/>
                    <a:pt x="3759" y="7996"/>
                  </a:cubicBezTo>
                  <a:cubicBezTo>
                    <a:pt x="2830" y="6832"/>
                    <a:pt x="1999" y="5592"/>
                    <a:pt x="1345" y="4258"/>
                  </a:cubicBezTo>
                  <a:cubicBezTo>
                    <a:pt x="1014" y="3592"/>
                    <a:pt x="736" y="2900"/>
                    <a:pt x="517" y="2189"/>
                  </a:cubicBezTo>
                  <a:cubicBezTo>
                    <a:pt x="288" y="1480"/>
                    <a:pt x="143" y="745"/>
                    <a:pt x="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" name="Google Shape;729;p19"/>
          <p:cNvGrpSpPr/>
          <p:nvPr/>
        </p:nvGrpSpPr>
        <p:grpSpPr>
          <a:xfrm>
            <a:off x="1646213" y="3807018"/>
            <a:ext cx="1036774" cy="833349"/>
            <a:chOff x="2655775" y="1605700"/>
            <a:chExt cx="1474575" cy="1185250"/>
          </a:xfrm>
        </p:grpSpPr>
        <p:sp>
          <p:nvSpPr>
            <p:cNvPr id="730" name="Google Shape;730;p19"/>
            <p:cNvSpPr/>
            <p:nvPr/>
          </p:nvSpPr>
          <p:spPr>
            <a:xfrm>
              <a:off x="3393075" y="1662225"/>
              <a:ext cx="555200" cy="790800"/>
            </a:xfrm>
            <a:custGeom>
              <a:rect b="b" l="l" r="r" t="t"/>
              <a:pathLst>
                <a:path extrusionOk="0" h="31632" w="22208">
                  <a:moveTo>
                    <a:pt x="147" y="0"/>
                  </a:moveTo>
                  <a:cubicBezTo>
                    <a:pt x="98" y="0"/>
                    <a:pt x="49" y="1"/>
                    <a:pt x="0" y="2"/>
                  </a:cubicBezTo>
                  <a:cubicBezTo>
                    <a:pt x="4158" y="4457"/>
                    <a:pt x="9013" y="20320"/>
                    <a:pt x="1422" y="30692"/>
                  </a:cubicBezTo>
                  <a:cubicBezTo>
                    <a:pt x="5262" y="28572"/>
                    <a:pt x="9166" y="27680"/>
                    <a:pt x="12572" y="27680"/>
                  </a:cubicBezTo>
                  <a:cubicBezTo>
                    <a:pt x="17104" y="27680"/>
                    <a:pt x="20755" y="29260"/>
                    <a:pt x="22201" y="31632"/>
                  </a:cubicBezTo>
                  <a:lnTo>
                    <a:pt x="22201" y="31626"/>
                  </a:lnTo>
                  <a:cubicBezTo>
                    <a:pt x="22207" y="15708"/>
                    <a:pt x="9430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2928725" y="1716200"/>
              <a:ext cx="443675" cy="736700"/>
            </a:xfrm>
            <a:custGeom>
              <a:rect b="b" l="l" r="r" t="t"/>
              <a:pathLst>
                <a:path extrusionOk="0" h="29468" w="17747">
                  <a:moveTo>
                    <a:pt x="17746" y="1"/>
                  </a:moveTo>
                  <a:cubicBezTo>
                    <a:pt x="15650" y="6976"/>
                    <a:pt x="4091" y="23694"/>
                    <a:pt x="1" y="26933"/>
                  </a:cubicBezTo>
                  <a:cubicBezTo>
                    <a:pt x="2456" y="28718"/>
                    <a:pt x="8326" y="29467"/>
                    <a:pt x="12757" y="29467"/>
                  </a:cubicBezTo>
                  <a:cubicBezTo>
                    <a:pt x="14997" y="29467"/>
                    <a:pt x="16869" y="29276"/>
                    <a:pt x="17746" y="28930"/>
                  </a:cubicBezTo>
                  <a:lnTo>
                    <a:pt x="17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>
              <a:off x="2989500" y="2299550"/>
              <a:ext cx="382900" cy="84925"/>
            </a:xfrm>
            <a:custGeom>
              <a:rect b="b" l="l" r="r" t="t"/>
              <a:pathLst>
                <a:path extrusionOk="0" h="3397" w="15316">
                  <a:moveTo>
                    <a:pt x="970" y="1"/>
                  </a:moveTo>
                  <a:cubicBezTo>
                    <a:pt x="636" y="404"/>
                    <a:pt x="312" y="786"/>
                    <a:pt x="1" y="1143"/>
                  </a:cubicBezTo>
                  <a:cubicBezTo>
                    <a:pt x="383" y="1188"/>
                    <a:pt x="785" y="1265"/>
                    <a:pt x="1205" y="1375"/>
                  </a:cubicBezTo>
                  <a:cubicBezTo>
                    <a:pt x="1927" y="1564"/>
                    <a:pt x="2624" y="1817"/>
                    <a:pt x="3361" y="2087"/>
                  </a:cubicBezTo>
                  <a:cubicBezTo>
                    <a:pt x="3927" y="2292"/>
                    <a:pt x="4509" y="2508"/>
                    <a:pt x="5102" y="2685"/>
                  </a:cubicBezTo>
                  <a:cubicBezTo>
                    <a:pt x="6673" y="3163"/>
                    <a:pt x="8306" y="3396"/>
                    <a:pt x="9938" y="3396"/>
                  </a:cubicBezTo>
                  <a:cubicBezTo>
                    <a:pt x="11762" y="3396"/>
                    <a:pt x="13582" y="3102"/>
                    <a:pt x="15315" y="2515"/>
                  </a:cubicBezTo>
                  <a:lnTo>
                    <a:pt x="15315" y="1153"/>
                  </a:lnTo>
                  <a:cubicBezTo>
                    <a:pt x="13591" y="1793"/>
                    <a:pt x="11763" y="2116"/>
                    <a:pt x="9935" y="2116"/>
                  </a:cubicBezTo>
                  <a:cubicBezTo>
                    <a:pt x="8429" y="2116"/>
                    <a:pt x="6923" y="1897"/>
                    <a:pt x="5475" y="1458"/>
                  </a:cubicBezTo>
                  <a:cubicBezTo>
                    <a:pt x="4915" y="1288"/>
                    <a:pt x="4351" y="1082"/>
                    <a:pt x="3801" y="880"/>
                  </a:cubicBezTo>
                  <a:cubicBezTo>
                    <a:pt x="3070" y="613"/>
                    <a:pt x="2312" y="337"/>
                    <a:pt x="1529" y="131"/>
                  </a:cubicBezTo>
                  <a:cubicBezTo>
                    <a:pt x="1340" y="84"/>
                    <a:pt x="1153" y="39"/>
                    <a:pt x="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>
              <a:off x="3494375" y="2205200"/>
              <a:ext cx="430000" cy="99025"/>
            </a:xfrm>
            <a:custGeom>
              <a:rect b="b" l="l" r="r" t="t"/>
              <a:pathLst>
                <a:path extrusionOk="0" h="3961" w="17200">
                  <a:moveTo>
                    <a:pt x="9433" y="0"/>
                  </a:moveTo>
                  <a:cubicBezTo>
                    <a:pt x="7596" y="0"/>
                    <a:pt x="5691" y="193"/>
                    <a:pt x="3847" y="782"/>
                  </a:cubicBezTo>
                  <a:cubicBezTo>
                    <a:pt x="2691" y="1152"/>
                    <a:pt x="1596" y="1669"/>
                    <a:pt x="537" y="2224"/>
                  </a:cubicBezTo>
                  <a:cubicBezTo>
                    <a:pt x="382" y="2809"/>
                    <a:pt x="203" y="3390"/>
                    <a:pt x="0" y="3960"/>
                  </a:cubicBezTo>
                  <a:cubicBezTo>
                    <a:pt x="1413" y="3190"/>
                    <a:pt x="2767" y="2474"/>
                    <a:pt x="4238" y="2005"/>
                  </a:cubicBezTo>
                  <a:cubicBezTo>
                    <a:pt x="5933" y="1463"/>
                    <a:pt x="7708" y="1285"/>
                    <a:pt x="9431" y="1285"/>
                  </a:cubicBezTo>
                  <a:cubicBezTo>
                    <a:pt x="10727" y="1285"/>
                    <a:pt x="11993" y="1385"/>
                    <a:pt x="13174" y="1508"/>
                  </a:cubicBezTo>
                  <a:cubicBezTo>
                    <a:pt x="14505" y="1646"/>
                    <a:pt x="15879" y="1832"/>
                    <a:pt x="17200" y="2189"/>
                  </a:cubicBezTo>
                  <a:cubicBezTo>
                    <a:pt x="17083" y="1713"/>
                    <a:pt x="16959" y="1241"/>
                    <a:pt x="16827" y="773"/>
                  </a:cubicBezTo>
                  <a:cubicBezTo>
                    <a:pt x="15655" y="506"/>
                    <a:pt x="14463" y="351"/>
                    <a:pt x="13309" y="230"/>
                  </a:cubicBezTo>
                  <a:cubicBezTo>
                    <a:pt x="12088" y="104"/>
                    <a:pt x="10779" y="0"/>
                    <a:pt x="9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3046400" y="2231800"/>
              <a:ext cx="326000" cy="69275"/>
            </a:xfrm>
            <a:custGeom>
              <a:rect b="b" l="l" r="r" t="t"/>
              <a:pathLst>
                <a:path extrusionOk="0" h="2771" w="13040">
                  <a:moveTo>
                    <a:pt x="826" y="1"/>
                  </a:moveTo>
                  <a:cubicBezTo>
                    <a:pt x="544" y="367"/>
                    <a:pt x="271" y="726"/>
                    <a:pt x="1" y="1073"/>
                  </a:cubicBezTo>
                  <a:cubicBezTo>
                    <a:pt x="357" y="1195"/>
                    <a:pt x="717" y="1326"/>
                    <a:pt x="1085" y="1461"/>
                  </a:cubicBezTo>
                  <a:cubicBezTo>
                    <a:pt x="1651" y="1666"/>
                    <a:pt x="2233" y="1878"/>
                    <a:pt x="2826" y="2059"/>
                  </a:cubicBezTo>
                  <a:cubicBezTo>
                    <a:pt x="4397" y="2534"/>
                    <a:pt x="6030" y="2771"/>
                    <a:pt x="7662" y="2771"/>
                  </a:cubicBezTo>
                  <a:cubicBezTo>
                    <a:pt x="9486" y="2771"/>
                    <a:pt x="11306" y="2476"/>
                    <a:pt x="13039" y="1889"/>
                  </a:cubicBezTo>
                  <a:lnTo>
                    <a:pt x="13039" y="524"/>
                  </a:lnTo>
                  <a:cubicBezTo>
                    <a:pt x="11316" y="1164"/>
                    <a:pt x="9488" y="1487"/>
                    <a:pt x="7660" y="1487"/>
                  </a:cubicBezTo>
                  <a:cubicBezTo>
                    <a:pt x="6154" y="1487"/>
                    <a:pt x="4647" y="1268"/>
                    <a:pt x="3199" y="829"/>
                  </a:cubicBezTo>
                  <a:cubicBezTo>
                    <a:pt x="2641" y="659"/>
                    <a:pt x="2075" y="453"/>
                    <a:pt x="1525" y="254"/>
                  </a:cubicBezTo>
                  <a:cubicBezTo>
                    <a:pt x="1295" y="171"/>
                    <a:pt x="1061" y="83"/>
                    <a:pt x="8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3519175" y="2121750"/>
              <a:ext cx="378625" cy="85775"/>
            </a:xfrm>
            <a:custGeom>
              <a:rect b="b" l="l" r="r" t="t"/>
              <a:pathLst>
                <a:path extrusionOk="0" h="3431" w="15145">
                  <a:moveTo>
                    <a:pt x="8432" y="0"/>
                  </a:moveTo>
                  <a:cubicBezTo>
                    <a:pt x="6598" y="0"/>
                    <a:pt x="4696" y="193"/>
                    <a:pt x="2855" y="782"/>
                  </a:cubicBezTo>
                  <a:cubicBezTo>
                    <a:pt x="1936" y="1073"/>
                    <a:pt x="1061" y="1458"/>
                    <a:pt x="209" y="1883"/>
                  </a:cubicBezTo>
                  <a:cubicBezTo>
                    <a:pt x="157" y="2400"/>
                    <a:pt x="87" y="2916"/>
                    <a:pt x="1" y="3430"/>
                  </a:cubicBezTo>
                  <a:cubicBezTo>
                    <a:pt x="1067" y="2869"/>
                    <a:pt x="2122" y="2364"/>
                    <a:pt x="3246" y="2004"/>
                  </a:cubicBezTo>
                  <a:cubicBezTo>
                    <a:pt x="4942" y="1463"/>
                    <a:pt x="6720" y="1285"/>
                    <a:pt x="8446" y="1285"/>
                  </a:cubicBezTo>
                  <a:cubicBezTo>
                    <a:pt x="9739" y="1285"/>
                    <a:pt x="11003" y="1385"/>
                    <a:pt x="12182" y="1507"/>
                  </a:cubicBezTo>
                  <a:cubicBezTo>
                    <a:pt x="13157" y="1610"/>
                    <a:pt x="14159" y="1736"/>
                    <a:pt x="15145" y="1936"/>
                  </a:cubicBezTo>
                  <a:cubicBezTo>
                    <a:pt x="14978" y="1466"/>
                    <a:pt x="14804" y="999"/>
                    <a:pt x="14622" y="538"/>
                  </a:cubicBezTo>
                  <a:cubicBezTo>
                    <a:pt x="13847" y="406"/>
                    <a:pt x="13077" y="312"/>
                    <a:pt x="12317" y="232"/>
                  </a:cubicBezTo>
                  <a:cubicBezTo>
                    <a:pt x="11093" y="104"/>
                    <a:pt x="9781" y="0"/>
                    <a:pt x="8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>
              <a:off x="3095875" y="2161475"/>
              <a:ext cx="276525" cy="56125"/>
            </a:xfrm>
            <a:custGeom>
              <a:rect b="b" l="l" r="r" t="t"/>
              <a:pathLst>
                <a:path extrusionOk="0" h="2245" w="11061">
                  <a:moveTo>
                    <a:pt x="11060" y="1"/>
                  </a:moveTo>
                  <a:cubicBezTo>
                    <a:pt x="9337" y="640"/>
                    <a:pt x="7509" y="962"/>
                    <a:pt x="5681" y="962"/>
                  </a:cubicBezTo>
                  <a:cubicBezTo>
                    <a:pt x="4175" y="962"/>
                    <a:pt x="2668" y="744"/>
                    <a:pt x="1220" y="303"/>
                  </a:cubicBezTo>
                  <a:cubicBezTo>
                    <a:pt x="1076" y="257"/>
                    <a:pt x="930" y="212"/>
                    <a:pt x="783" y="165"/>
                  </a:cubicBezTo>
                  <a:cubicBezTo>
                    <a:pt x="520" y="535"/>
                    <a:pt x="260" y="896"/>
                    <a:pt x="0" y="1254"/>
                  </a:cubicBezTo>
                  <a:cubicBezTo>
                    <a:pt x="280" y="1352"/>
                    <a:pt x="562" y="1446"/>
                    <a:pt x="847" y="1533"/>
                  </a:cubicBezTo>
                  <a:cubicBezTo>
                    <a:pt x="2418" y="2007"/>
                    <a:pt x="4051" y="2245"/>
                    <a:pt x="5683" y="2245"/>
                  </a:cubicBezTo>
                  <a:cubicBezTo>
                    <a:pt x="7507" y="2245"/>
                    <a:pt x="9327" y="1950"/>
                    <a:pt x="11060" y="1363"/>
                  </a:cubicBezTo>
                  <a:lnTo>
                    <a:pt x="11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9"/>
            <p:cNvSpPr/>
            <p:nvPr/>
          </p:nvSpPr>
          <p:spPr>
            <a:xfrm>
              <a:off x="3527775" y="2038275"/>
              <a:ext cx="333500" cy="81350"/>
            </a:xfrm>
            <a:custGeom>
              <a:rect b="b" l="l" r="r" t="t"/>
              <a:pathLst>
                <a:path extrusionOk="0" h="3254" w="13340">
                  <a:moveTo>
                    <a:pt x="8088" y="0"/>
                  </a:moveTo>
                  <a:cubicBezTo>
                    <a:pt x="6254" y="0"/>
                    <a:pt x="4351" y="193"/>
                    <a:pt x="2511" y="782"/>
                  </a:cubicBezTo>
                  <a:cubicBezTo>
                    <a:pt x="1648" y="1058"/>
                    <a:pt x="815" y="1417"/>
                    <a:pt x="10" y="1812"/>
                  </a:cubicBezTo>
                  <a:cubicBezTo>
                    <a:pt x="22" y="2291"/>
                    <a:pt x="19" y="2772"/>
                    <a:pt x="0" y="3254"/>
                  </a:cubicBezTo>
                  <a:cubicBezTo>
                    <a:pt x="950" y="2762"/>
                    <a:pt x="1898" y="2329"/>
                    <a:pt x="2902" y="2007"/>
                  </a:cubicBezTo>
                  <a:cubicBezTo>
                    <a:pt x="4595" y="1465"/>
                    <a:pt x="6370" y="1287"/>
                    <a:pt x="8094" y="1287"/>
                  </a:cubicBezTo>
                  <a:cubicBezTo>
                    <a:pt x="9390" y="1287"/>
                    <a:pt x="10657" y="1388"/>
                    <a:pt x="11838" y="1510"/>
                  </a:cubicBezTo>
                  <a:cubicBezTo>
                    <a:pt x="12331" y="1561"/>
                    <a:pt x="12836" y="1619"/>
                    <a:pt x="13339" y="1693"/>
                  </a:cubicBezTo>
                  <a:cubicBezTo>
                    <a:pt x="13124" y="1228"/>
                    <a:pt x="12899" y="765"/>
                    <a:pt x="12666" y="309"/>
                  </a:cubicBezTo>
                  <a:cubicBezTo>
                    <a:pt x="12434" y="280"/>
                    <a:pt x="12203" y="254"/>
                    <a:pt x="11971" y="233"/>
                  </a:cubicBezTo>
                  <a:cubicBezTo>
                    <a:pt x="10748" y="104"/>
                    <a:pt x="9437" y="0"/>
                    <a:pt x="8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>
              <a:off x="3364350" y="1605700"/>
              <a:ext cx="16100" cy="953550"/>
            </a:xfrm>
            <a:custGeom>
              <a:rect b="b" l="l" r="r" t="t"/>
              <a:pathLst>
                <a:path extrusionOk="0" h="38142" w="644">
                  <a:moveTo>
                    <a:pt x="323" y="0"/>
                  </a:moveTo>
                  <a:cubicBezTo>
                    <a:pt x="145" y="0"/>
                    <a:pt x="1" y="145"/>
                    <a:pt x="1" y="323"/>
                  </a:cubicBezTo>
                  <a:lnTo>
                    <a:pt x="1" y="37821"/>
                  </a:lnTo>
                  <a:cubicBezTo>
                    <a:pt x="1" y="37999"/>
                    <a:pt x="145" y="38141"/>
                    <a:pt x="323" y="38141"/>
                  </a:cubicBezTo>
                  <a:cubicBezTo>
                    <a:pt x="499" y="38141"/>
                    <a:pt x="643" y="37999"/>
                    <a:pt x="643" y="37821"/>
                  </a:cubicBezTo>
                  <a:lnTo>
                    <a:pt x="643" y="323"/>
                  </a:lnTo>
                  <a:cubicBezTo>
                    <a:pt x="643" y="145"/>
                    <a:pt x="499" y="0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3363275" y="1635700"/>
              <a:ext cx="180425" cy="865575"/>
            </a:xfrm>
            <a:custGeom>
              <a:rect b="b" l="l" r="r" t="t"/>
              <a:pathLst>
                <a:path extrusionOk="0" h="34623" w="7217">
                  <a:moveTo>
                    <a:pt x="366" y="1"/>
                  </a:moveTo>
                  <a:cubicBezTo>
                    <a:pt x="265" y="1"/>
                    <a:pt x="166" y="48"/>
                    <a:pt x="103" y="136"/>
                  </a:cubicBezTo>
                  <a:cubicBezTo>
                    <a:pt x="1" y="280"/>
                    <a:pt x="34" y="481"/>
                    <a:pt x="180" y="584"/>
                  </a:cubicBezTo>
                  <a:cubicBezTo>
                    <a:pt x="2675" y="2349"/>
                    <a:pt x="5689" y="9067"/>
                    <a:pt x="6200" y="16254"/>
                  </a:cubicBezTo>
                  <a:cubicBezTo>
                    <a:pt x="6567" y="21423"/>
                    <a:pt x="5813" y="28708"/>
                    <a:pt x="145" y="34067"/>
                  </a:cubicBezTo>
                  <a:cubicBezTo>
                    <a:pt x="16" y="34190"/>
                    <a:pt x="10" y="34392"/>
                    <a:pt x="133" y="34521"/>
                  </a:cubicBezTo>
                  <a:cubicBezTo>
                    <a:pt x="195" y="34588"/>
                    <a:pt x="280" y="34622"/>
                    <a:pt x="366" y="34622"/>
                  </a:cubicBezTo>
                  <a:cubicBezTo>
                    <a:pt x="444" y="34622"/>
                    <a:pt x="524" y="34593"/>
                    <a:pt x="585" y="34535"/>
                  </a:cubicBezTo>
                  <a:cubicBezTo>
                    <a:pt x="6436" y="29003"/>
                    <a:pt x="7217" y="21515"/>
                    <a:pt x="6840" y="16208"/>
                  </a:cubicBezTo>
                  <a:cubicBezTo>
                    <a:pt x="6300" y="8601"/>
                    <a:pt x="3156" y="1903"/>
                    <a:pt x="550" y="60"/>
                  </a:cubicBezTo>
                  <a:cubicBezTo>
                    <a:pt x="494" y="20"/>
                    <a:pt x="429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2914475" y="2377425"/>
              <a:ext cx="467050" cy="82925"/>
            </a:xfrm>
            <a:custGeom>
              <a:rect b="b" l="l" r="r" t="t"/>
              <a:pathLst>
                <a:path extrusionOk="0" h="3317" w="18682">
                  <a:moveTo>
                    <a:pt x="362" y="1"/>
                  </a:moveTo>
                  <a:cubicBezTo>
                    <a:pt x="269" y="1"/>
                    <a:pt x="177" y="41"/>
                    <a:pt x="114" y="119"/>
                  </a:cubicBezTo>
                  <a:cubicBezTo>
                    <a:pt x="0" y="255"/>
                    <a:pt x="20" y="458"/>
                    <a:pt x="158" y="570"/>
                  </a:cubicBezTo>
                  <a:cubicBezTo>
                    <a:pt x="2563" y="2547"/>
                    <a:pt x="8697" y="3317"/>
                    <a:pt x="13299" y="3317"/>
                  </a:cubicBezTo>
                  <a:cubicBezTo>
                    <a:pt x="15632" y="3317"/>
                    <a:pt x="17572" y="3119"/>
                    <a:pt x="18434" y="2780"/>
                  </a:cubicBezTo>
                  <a:cubicBezTo>
                    <a:pt x="18600" y="2714"/>
                    <a:pt x="18681" y="2528"/>
                    <a:pt x="18615" y="2363"/>
                  </a:cubicBezTo>
                  <a:cubicBezTo>
                    <a:pt x="18566" y="2237"/>
                    <a:pt x="18445" y="2160"/>
                    <a:pt x="18317" y="2160"/>
                  </a:cubicBezTo>
                  <a:cubicBezTo>
                    <a:pt x="18278" y="2160"/>
                    <a:pt x="18238" y="2167"/>
                    <a:pt x="18200" y="2182"/>
                  </a:cubicBezTo>
                  <a:cubicBezTo>
                    <a:pt x="17399" y="2497"/>
                    <a:pt x="15564" y="2678"/>
                    <a:pt x="13345" y="2678"/>
                  </a:cubicBezTo>
                  <a:cubicBezTo>
                    <a:pt x="8872" y="2678"/>
                    <a:pt x="2839" y="1941"/>
                    <a:pt x="565" y="74"/>
                  </a:cubicBezTo>
                  <a:cubicBezTo>
                    <a:pt x="505" y="25"/>
                    <a:pt x="433" y="1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>
              <a:off x="3419325" y="2346450"/>
              <a:ext cx="553550" cy="161800"/>
            </a:xfrm>
            <a:custGeom>
              <a:rect b="b" l="l" r="r" t="t"/>
              <a:pathLst>
                <a:path extrusionOk="0" h="6472" w="22142">
                  <a:moveTo>
                    <a:pt x="11505" y="1"/>
                  </a:moveTo>
                  <a:cubicBezTo>
                    <a:pt x="8089" y="1"/>
                    <a:pt x="4141" y="874"/>
                    <a:pt x="213" y="3045"/>
                  </a:cubicBezTo>
                  <a:cubicBezTo>
                    <a:pt x="56" y="3131"/>
                    <a:pt x="1" y="3326"/>
                    <a:pt x="87" y="3481"/>
                  </a:cubicBezTo>
                  <a:cubicBezTo>
                    <a:pt x="146" y="3586"/>
                    <a:pt x="255" y="3646"/>
                    <a:pt x="368" y="3646"/>
                  </a:cubicBezTo>
                  <a:cubicBezTo>
                    <a:pt x="420" y="3646"/>
                    <a:pt x="473" y="3633"/>
                    <a:pt x="522" y="3606"/>
                  </a:cubicBezTo>
                  <a:cubicBezTo>
                    <a:pt x="4355" y="1490"/>
                    <a:pt x="8195" y="638"/>
                    <a:pt x="11506" y="638"/>
                  </a:cubicBezTo>
                  <a:cubicBezTo>
                    <a:pt x="14174" y="638"/>
                    <a:pt x="16499" y="1191"/>
                    <a:pt x="18200" y="2080"/>
                  </a:cubicBezTo>
                  <a:cubicBezTo>
                    <a:pt x="20153" y="3102"/>
                    <a:pt x="21318" y="4559"/>
                    <a:pt x="21485" y="6183"/>
                  </a:cubicBezTo>
                  <a:cubicBezTo>
                    <a:pt x="21502" y="6349"/>
                    <a:pt x="21642" y="6471"/>
                    <a:pt x="21804" y="6471"/>
                  </a:cubicBezTo>
                  <a:cubicBezTo>
                    <a:pt x="21815" y="6471"/>
                    <a:pt x="21826" y="6471"/>
                    <a:pt x="21837" y="6470"/>
                  </a:cubicBezTo>
                  <a:cubicBezTo>
                    <a:pt x="22013" y="6451"/>
                    <a:pt x="22142" y="6295"/>
                    <a:pt x="22123" y="6119"/>
                  </a:cubicBezTo>
                  <a:cubicBezTo>
                    <a:pt x="21935" y="4272"/>
                    <a:pt x="20646" y="2635"/>
                    <a:pt x="18498" y="1511"/>
                  </a:cubicBezTo>
                  <a:cubicBezTo>
                    <a:pt x="16718" y="580"/>
                    <a:pt x="14288" y="1"/>
                    <a:pt x="11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>
              <a:off x="2655775" y="2493200"/>
              <a:ext cx="1474575" cy="297750"/>
            </a:xfrm>
            <a:custGeom>
              <a:rect b="b" l="l" r="r" t="t"/>
              <a:pathLst>
                <a:path extrusionOk="0" h="11910" w="58983">
                  <a:moveTo>
                    <a:pt x="58983" y="0"/>
                  </a:moveTo>
                  <a:cubicBezTo>
                    <a:pt x="58983" y="1"/>
                    <a:pt x="58982" y="1"/>
                    <a:pt x="58982" y="2"/>
                  </a:cubicBezTo>
                  <a:lnTo>
                    <a:pt x="58982" y="2"/>
                  </a:lnTo>
                  <a:lnTo>
                    <a:pt x="58983" y="2"/>
                  </a:lnTo>
                  <a:lnTo>
                    <a:pt x="58983" y="0"/>
                  </a:lnTo>
                  <a:close/>
                  <a:moveTo>
                    <a:pt x="58982" y="2"/>
                  </a:moveTo>
                  <a:lnTo>
                    <a:pt x="12744" y="1951"/>
                  </a:lnTo>
                  <a:lnTo>
                    <a:pt x="12744" y="4597"/>
                  </a:lnTo>
                  <a:lnTo>
                    <a:pt x="0" y="4597"/>
                  </a:lnTo>
                  <a:cubicBezTo>
                    <a:pt x="1602" y="7940"/>
                    <a:pt x="4249" y="10725"/>
                    <a:pt x="5223" y="11909"/>
                  </a:cubicBezTo>
                  <a:lnTo>
                    <a:pt x="47075" y="11909"/>
                  </a:lnTo>
                  <a:cubicBezTo>
                    <a:pt x="49578" y="10810"/>
                    <a:pt x="57448" y="3554"/>
                    <a:pt x="58982" y="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>
              <a:off x="3742000" y="2584975"/>
              <a:ext cx="67200" cy="67200"/>
            </a:xfrm>
            <a:custGeom>
              <a:rect b="b" l="l" r="r" t="t"/>
              <a:pathLst>
                <a:path extrusionOk="0" h="2688" w="2688">
                  <a:moveTo>
                    <a:pt x="1344" y="1"/>
                  </a:moveTo>
                  <a:cubicBezTo>
                    <a:pt x="601" y="1"/>
                    <a:pt x="0" y="604"/>
                    <a:pt x="0" y="1344"/>
                  </a:cubicBezTo>
                  <a:cubicBezTo>
                    <a:pt x="0" y="2087"/>
                    <a:pt x="601" y="2688"/>
                    <a:pt x="1344" y="2688"/>
                  </a:cubicBezTo>
                  <a:cubicBezTo>
                    <a:pt x="2086" y="2688"/>
                    <a:pt x="2687" y="2087"/>
                    <a:pt x="2687" y="1344"/>
                  </a:cubicBezTo>
                  <a:cubicBezTo>
                    <a:pt x="2687" y="604"/>
                    <a:pt x="2086" y="1"/>
                    <a:pt x="1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3570375" y="2585025"/>
              <a:ext cx="67150" cy="67150"/>
            </a:xfrm>
            <a:custGeom>
              <a:rect b="b" l="l" r="r" t="t"/>
              <a:pathLst>
                <a:path extrusionOk="0" h="2686" w="2686">
                  <a:moveTo>
                    <a:pt x="1342" y="0"/>
                  </a:moveTo>
                  <a:cubicBezTo>
                    <a:pt x="601" y="0"/>
                    <a:pt x="0" y="602"/>
                    <a:pt x="0" y="1342"/>
                  </a:cubicBezTo>
                  <a:cubicBezTo>
                    <a:pt x="0" y="2085"/>
                    <a:pt x="601" y="2686"/>
                    <a:pt x="1342" y="2686"/>
                  </a:cubicBezTo>
                  <a:cubicBezTo>
                    <a:pt x="2085" y="2686"/>
                    <a:pt x="2686" y="2085"/>
                    <a:pt x="2686" y="1342"/>
                  </a:cubicBezTo>
                  <a:cubicBezTo>
                    <a:pt x="2686" y="602"/>
                    <a:pt x="2085" y="0"/>
                    <a:pt x="13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3398700" y="2584975"/>
              <a:ext cx="67175" cy="67200"/>
            </a:xfrm>
            <a:custGeom>
              <a:rect b="b" l="l" r="r" t="t"/>
              <a:pathLst>
                <a:path extrusionOk="0" h="2688" w="2687">
                  <a:moveTo>
                    <a:pt x="1344" y="1"/>
                  </a:moveTo>
                  <a:cubicBezTo>
                    <a:pt x="602" y="1"/>
                    <a:pt x="1" y="604"/>
                    <a:pt x="1" y="1344"/>
                  </a:cubicBezTo>
                  <a:cubicBezTo>
                    <a:pt x="1" y="2087"/>
                    <a:pt x="602" y="2688"/>
                    <a:pt x="1344" y="2688"/>
                  </a:cubicBezTo>
                  <a:cubicBezTo>
                    <a:pt x="2085" y="2688"/>
                    <a:pt x="2686" y="2087"/>
                    <a:pt x="2686" y="1344"/>
                  </a:cubicBezTo>
                  <a:cubicBezTo>
                    <a:pt x="2686" y="604"/>
                    <a:pt x="2085" y="1"/>
                    <a:pt x="1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3227050" y="2585025"/>
              <a:ext cx="67200" cy="67150"/>
            </a:xfrm>
            <a:custGeom>
              <a:rect b="b" l="l" r="r" t="t"/>
              <a:pathLst>
                <a:path extrusionOk="0" h="2686" w="2688">
                  <a:moveTo>
                    <a:pt x="1344" y="0"/>
                  </a:moveTo>
                  <a:cubicBezTo>
                    <a:pt x="602" y="0"/>
                    <a:pt x="0" y="602"/>
                    <a:pt x="0" y="1342"/>
                  </a:cubicBezTo>
                  <a:cubicBezTo>
                    <a:pt x="0" y="2085"/>
                    <a:pt x="602" y="2686"/>
                    <a:pt x="1344" y="2686"/>
                  </a:cubicBezTo>
                  <a:cubicBezTo>
                    <a:pt x="2085" y="2686"/>
                    <a:pt x="2687" y="2085"/>
                    <a:pt x="2687" y="1342"/>
                  </a:cubicBezTo>
                  <a:cubicBezTo>
                    <a:pt x="2687" y="602"/>
                    <a:pt x="2085" y="0"/>
                    <a:pt x="1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3055375" y="2585025"/>
              <a:ext cx="67200" cy="67150"/>
            </a:xfrm>
            <a:custGeom>
              <a:rect b="b" l="l" r="r" t="t"/>
              <a:pathLst>
                <a:path extrusionOk="0" h="2686" w="2688">
                  <a:moveTo>
                    <a:pt x="1344" y="0"/>
                  </a:moveTo>
                  <a:cubicBezTo>
                    <a:pt x="602" y="0"/>
                    <a:pt x="1" y="602"/>
                    <a:pt x="1" y="1342"/>
                  </a:cubicBezTo>
                  <a:cubicBezTo>
                    <a:pt x="1" y="2085"/>
                    <a:pt x="602" y="2686"/>
                    <a:pt x="1344" y="2686"/>
                  </a:cubicBezTo>
                  <a:cubicBezTo>
                    <a:pt x="2087" y="2686"/>
                    <a:pt x="2688" y="2085"/>
                    <a:pt x="2688" y="1342"/>
                  </a:cubicBezTo>
                  <a:cubicBezTo>
                    <a:pt x="2688" y="602"/>
                    <a:pt x="2087" y="0"/>
                    <a:pt x="1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" name="Google Shape;748;p19"/>
          <p:cNvSpPr txBox="1"/>
          <p:nvPr>
            <p:ph idx="1" type="subTitle"/>
          </p:nvPr>
        </p:nvSpPr>
        <p:spPr>
          <a:xfrm>
            <a:off x="2077346" y="2406075"/>
            <a:ext cx="49809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19"/>
          <p:cNvSpPr txBox="1"/>
          <p:nvPr>
            <p:ph type="title"/>
          </p:nvPr>
        </p:nvSpPr>
        <p:spPr>
          <a:xfrm>
            <a:off x="2085750" y="1085850"/>
            <a:ext cx="4980900" cy="12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80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0" name="Google Shape;750;p19"/>
          <p:cNvSpPr/>
          <p:nvPr/>
        </p:nvSpPr>
        <p:spPr>
          <a:xfrm flipH="1">
            <a:off x="6779450" y="458800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9"/>
          <p:cNvSpPr/>
          <p:nvPr/>
        </p:nvSpPr>
        <p:spPr>
          <a:xfrm flipH="1">
            <a:off x="8103663" y="1362763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9"/>
          <p:cNvSpPr/>
          <p:nvPr/>
        </p:nvSpPr>
        <p:spPr>
          <a:xfrm flipH="1">
            <a:off x="382301" y="459063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20"/>
          <p:cNvGrpSpPr/>
          <p:nvPr/>
        </p:nvGrpSpPr>
        <p:grpSpPr>
          <a:xfrm flipH="1" rot="-782640">
            <a:off x="8064136" y="2039220"/>
            <a:ext cx="1226404" cy="1801456"/>
            <a:chOff x="1263225" y="238125"/>
            <a:chExt cx="1226400" cy="1801450"/>
          </a:xfrm>
        </p:grpSpPr>
        <p:sp>
          <p:nvSpPr>
            <p:cNvPr id="755" name="Google Shape;755;p20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0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" name="Google Shape;764;p20"/>
          <p:cNvGrpSpPr/>
          <p:nvPr/>
        </p:nvGrpSpPr>
        <p:grpSpPr>
          <a:xfrm rot="782640">
            <a:off x="-146539" y="2982195"/>
            <a:ext cx="1226404" cy="1801456"/>
            <a:chOff x="1263225" y="238125"/>
            <a:chExt cx="1226400" cy="1801450"/>
          </a:xfrm>
        </p:grpSpPr>
        <p:sp>
          <p:nvSpPr>
            <p:cNvPr id="765" name="Google Shape;765;p20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0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" name="Google Shape;774;p20"/>
          <p:cNvGrpSpPr/>
          <p:nvPr/>
        </p:nvGrpSpPr>
        <p:grpSpPr>
          <a:xfrm rot="10800000">
            <a:off x="-4800" y="4705409"/>
            <a:ext cx="9153600" cy="438092"/>
            <a:chOff x="-9525" y="4600575"/>
            <a:chExt cx="9153600" cy="543000"/>
          </a:xfrm>
        </p:grpSpPr>
        <p:sp>
          <p:nvSpPr>
            <p:cNvPr id="775" name="Google Shape;775;p20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8" name="Google Shape;778;p20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779" name="Google Shape;779;p20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0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0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0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20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0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20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20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20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20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20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0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0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0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0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8" name="Google Shape;798;p20"/>
          <p:cNvGrpSpPr/>
          <p:nvPr/>
        </p:nvGrpSpPr>
        <p:grpSpPr>
          <a:xfrm flipH="1">
            <a:off x="229920" y="157748"/>
            <a:ext cx="602172" cy="602117"/>
            <a:chOff x="8374650" y="330550"/>
            <a:chExt cx="552350" cy="552300"/>
          </a:xfrm>
        </p:grpSpPr>
        <p:sp>
          <p:nvSpPr>
            <p:cNvPr id="799" name="Google Shape;799;p20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0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1" name="Google Shape;801;p20"/>
          <p:cNvSpPr/>
          <p:nvPr/>
        </p:nvSpPr>
        <p:spPr>
          <a:xfrm flipH="1">
            <a:off x="75212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20"/>
          <p:cNvSpPr/>
          <p:nvPr/>
        </p:nvSpPr>
        <p:spPr>
          <a:xfrm flipH="1">
            <a:off x="844272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20"/>
          <p:cNvSpPr/>
          <p:nvPr/>
        </p:nvSpPr>
        <p:spPr>
          <a:xfrm flipH="1">
            <a:off x="962430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20"/>
          <p:cNvSpPr/>
          <p:nvPr/>
        </p:nvSpPr>
        <p:spPr>
          <a:xfrm flipH="1">
            <a:off x="-63100" y="11788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5" name="Google Shape;805;p20"/>
          <p:cNvGrpSpPr/>
          <p:nvPr/>
        </p:nvGrpSpPr>
        <p:grpSpPr>
          <a:xfrm>
            <a:off x="8295805" y="4431942"/>
            <a:ext cx="1129228" cy="721503"/>
            <a:chOff x="2393525" y="4487550"/>
            <a:chExt cx="1315350" cy="840325"/>
          </a:xfrm>
        </p:grpSpPr>
        <p:sp>
          <p:nvSpPr>
            <p:cNvPr id="806" name="Google Shape;806;p20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0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" name="Google Shape;809;p20"/>
          <p:cNvGrpSpPr/>
          <p:nvPr/>
        </p:nvGrpSpPr>
        <p:grpSpPr>
          <a:xfrm flipH="1">
            <a:off x="-281033" y="4431829"/>
            <a:ext cx="1129228" cy="721503"/>
            <a:chOff x="2393525" y="4487550"/>
            <a:chExt cx="1315350" cy="840325"/>
          </a:xfrm>
        </p:grpSpPr>
        <p:sp>
          <p:nvSpPr>
            <p:cNvPr id="810" name="Google Shape;810;p20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0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0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" name="Google Shape;813;p20"/>
          <p:cNvGrpSpPr/>
          <p:nvPr/>
        </p:nvGrpSpPr>
        <p:grpSpPr>
          <a:xfrm flipH="1">
            <a:off x="134971" y="4431631"/>
            <a:ext cx="1214410" cy="721481"/>
            <a:chOff x="4862750" y="1367725"/>
            <a:chExt cx="1451775" cy="862500"/>
          </a:xfrm>
        </p:grpSpPr>
        <p:sp>
          <p:nvSpPr>
            <p:cNvPr id="814" name="Google Shape;814;p20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0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0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0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0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0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" name="Google Shape;820;p20"/>
          <p:cNvSpPr/>
          <p:nvPr/>
        </p:nvSpPr>
        <p:spPr>
          <a:xfrm flipH="1">
            <a:off x="8100916" y="4109106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20"/>
          <p:cNvSpPr txBox="1"/>
          <p:nvPr>
            <p:ph idx="1" type="body"/>
          </p:nvPr>
        </p:nvSpPr>
        <p:spPr>
          <a:xfrm>
            <a:off x="2243700" y="1655550"/>
            <a:ext cx="4656600" cy="22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22" name="Google Shape;822;p20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3" name="Google Shape;823;p20"/>
          <p:cNvSpPr/>
          <p:nvPr/>
        </p:nvSpPr>
        <p:spPr>
          <a:xfrm>
            <a:off x="8148275" y="36659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>
            <p:ph type="title"/>
          </p:nvPr>
        </p:nvSpPr>
        <p:spPr>
          <a:xfrm>
            <a:off x="2391900" y="2038726"/>
            <a:ext cx="4360200" cy="9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5" name="Google Shape;105;p3"/>
          <p:cNvSpPr txBox="1"/>
          <p:nvPr>
            <p:ph hasCustomPrompt="1"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6" name="Google Shape;106;p3"/>
          <p:cNvSpPr txBox="1"/>
          <p:nvPr>
            <p:ph idx="1" type="subTitle"/>
          </p:nvPr>
        </p:nvSpPr>
        <p:spPr>
          <a:xfrm>
            <a:off x="2391900" y="2976237"/>
            <a:ext cx="43602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"/>
          <p:cNvSpPr/>
          <p:nvPr/>
        </p:nvSpPr>
        <p:spPr>
          <a:xfrm>
            <a:off x="1649908" y="230938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3"/>
          <p:cNvSpPr/>
          <p:nvPr/>
        </p:nvSpPr>
        <p:spPr>
          <a:xfrm>
            <a:off x="348746" y="1058763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"/>
          <p:cNvSpPr/>
          <p:nvPr/>
        </p:nvSpPr>
        <p:spPr>
          <a:xfrm>
            <a:off x="7425083" y="459063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21"/>
          <p:cNvSpPr txBox="1"/>
          <p:nvPr>
            <p:ph idx="1" type="subTitle"/>
          </p:nvPr>
        </p:nvSpPr>
        <p:spPr>
          <a:xfrm>
            <a:off x="872400" y="2554350"/>
            <a:ext cx="28788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6" name="Google Shape;826;p21"/>
          <p:cNvSpPr txBox="1"/>
          <p:nvPr>
            <p:ph type="title"/>
          </p:nvPr>
        </p:nvSpPr>
        <p:spPr>
          <a:xfrm>
            <a:off x="872400" y="1296150"/>
            <a:ext cx="2878800" cy="12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27" name="Google Shape;827;p21"/>
          <p:cNvGrpSpPr/>
          <p:nvPr/>
        </p:nvGrpSpPr>
        <p:grpSpPr>
          <a:xfrm rot="10800000">
            <a:off x="-4800" y="4705384"/>
            <a:ext cx="9153600" cy="457152"/>
            <a:chOff x="-9525" y="4600575"/>
            <a:chExt cx="9153600" cy="543000"/>
          </a:xfrm>
        </p:grpSpPr>
        <p:sp>
          <p:nvSpPr>
            <p:cNvPr id="828" name="Google Shape;828;p21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1" name="Google Shape;831;p21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832" name="Google Shape;832;p21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1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21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21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21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21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21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21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21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21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21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21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21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21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21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21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21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21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21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51" name="Google Shape;851;p21"/>
          <p:cNvSpPr/>
          <p:nvPr/>
        </p:nvSpPr>
        <p:spPr>
          <a:xfrm flipH="1">
            <a:off x="7521229" y="270133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21"/>
          <p:cNvSpPr/>
          <p:nvPr/>
        </p:nvSpPr>
        <p:spPr>
          <a:xfrm flipH="1">
            <a:off x="8671325" y="11592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21"/>
          <p:cNvSpPr/>
          <p:nvPr/>
        </p:nvSpPr>
        <p:spPr>
          <a:xfrm flipH="1">
            <a:off x="1295744" y="468525"/>
            <a:ext cx="971205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21"/>
          <p:cNvSpPr/>
          <p:nvPr/>
        </p:nvSpPr>
        <p:spPr>
          <a:xfrm flipH="1">
            <a:off x="221925" y="11641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21"/>
          <p:cNvSpPr/>
          <p:nvPr/>
        </p:nvSpPr>
        <p:spPr>
          <a:xfrm>
            <a:off x="-88" y="4922620"/>
            <a:ext cx="9144076" cy="239915"/>
          </a:xfrm>
          <a:custGeom>
            <a:rect b="b" l="l" r="r" t="t"/>
            <a:pathLst>
              <a:path extrusionOk="0" h="16748" w="240792">
                <a:moveTo>
                  <a:pt x="225963" y="1"/>
                </a:moveTo>
                <a:cubicBezTo>
                  <a:pt x="215828" y="1"/>
                  <a:pt x="205693" y="1053"/>
                  <a:pt x="195776" y="3148"/>
                </a:cubicBezTo>
                <a:cubicBezTo>
                  <a:pt x="185681" y="5280"/>
                  <a:pt x="175678" y="8502"/>
                  <a:pt x="165365" y="8502"/>
                </a:cubicBezTo>
                <a:cubicBezTo>
                  <a:pt x="165324" y="8502"/>
                  <a:pt x="165282" y="8502"/>
                  <a:pt x="165241" y="8502"/>
                </a:cubicBezTo>
                <a:cubicBezTo>
                  <a:pt x="153550" y="8475"/>
                  <a:pt x="142058" y="4274"/>
                  <a:pt x="130452" y="4274"/>
                </a:cubicBezTo>
                <a:cubicBezTo>
                  <a:pt x="129071" y="4274"/>
                  <a:pt x="127688" y="4334"/>
                  <a:pt x="126303" y="4467"/>
                </a:cubicBezTo>
                <a:cubicBezTo>
                  <a:pt x="118329" y="5238"/>
                  <a:pt x="110771" y="8416"/>
                  <a:pt x="102851" y="9623"/>
                </a:cubicBezTo>
                <a:cubicBezTo>
                  <a:pt x="100012" y="10056"/>
                  <a:pt x="97165" y="10233"/>
                  <a:pt x="94312" y="10233"/>
                </a:cubicBezTo>
                <a:cubicBezTo>
                  <a:pt x="84986" y="10233"/>
                  <a:pt x="75604" y="8345"/>
                  <a:pt x="66265" y="7365"/>
                </a:cubicBezTo>
                <a:cubicBezTo>
                  <a:pt x="61859" y="6903"/>
                  <a:pt x="57431" y="6679"/>
                  <a:pt x="53002" y="6679"/>
                </a:cubicBezTo>
                <a:cubicBezTo>
                  <a:pt x="34963" y="6679"/>
                  <a:pt x="16884" y="10386"/>
                  <a:pt x="1" y="16747"/>
                </a:cubicBezTo>
                <a:lnTo>
                  <a:pt x="240790" y="16747"/>
                </a:lnTo>
                <a:lnTo>
                  <a:pt x="240790" y="755"/>
                </a:lnTo>
                <a:lnTo>
                  <a:pt x="240792" y="755"/>
                </a:lnTo>
                <a:cubicBezTo>
                  <a:pt x="235866" y="252"/>
                  <a:pt x="230915" y="1"/>
                  <a:pt x="2259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6" name="Google Shape;856;p21"/>
          <p:cNvGrpSpPr/>
          <p:nvPr/>
        </p:nvGrpSpPr>
        <p:grpSpPr>
          <a:xfrm rot="226615">
            <a:off x="7764205" y="4181612"/>
            <a:ext cx="1109633" cy="927381"/>
            <a:chOff x="4583425" y="4399375"/>
            <a:chExt cx="640050" cy="534925"/>
          </a:xfrm>
        </p:grpSpPr>
        <p:sp>
          <p:nvSpPr>
            <p:cNvPr id="857" name="Google Shape;857;p21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1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1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1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1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22"/>
          <p:cNvSpPr txBox="1"/>
          <p:nvPr>
            <p:ph idx="1" type="subTitle"/>
          </p:nvPr>
        </p:nvSpPr>
        <p:spPr>
          <a:xfrm>
            <a:off x="5358675" y="2554350"/>
            <a:ext cx="28788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22"/>
          <p:cNvSpPr txBox="1"/>
          <p:nvPr>
            <p:ph type="title"/>
          </p:nvPr>
        </p:nvSpPr>
        <p:spPr>
          <a:xfrm>
            <a:off x="5358675" y="1296150"/>
            <a:ext cx="2878800" cy="12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65" name="Google Shape;865;p22"/>
          <p:cNvGrpSpPr/>
          <p:nvPr/>
        </p:nvGrpSpPr>
        <p:grpSpPr>
          <a:xfrm flipH="1">
            <a:off x="139" y="4705698"/>
            <a:ext cx="9143721" cy="438098"/>
            <a:chOff x="0" y="3915008"/>
            <a:chExt cx="9143721" cy="1228542"/>
          </a:xfrm>
        </p:grpSpPr>
        <p:sp>
          <p:nvSpPr>
            <p:cNvPr id="866" name="Google Shape;866;p22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2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2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2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2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2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2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2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2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2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2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2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2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2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2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2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2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2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2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2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2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2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2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2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2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2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2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22"/>
          <p:cNvGrpSpPr/>
          <p:nvPr/>
        </p:nvGrpSpPr>
        <p:grpSpPr>
          <a:xfrm>
            <a:off x="7479193" y="3857619"/>
            <a:ext cx="2165032" cy="1286246"/>
            <a:chOff x="4862750" y="1367725"/>
            <a:chExt cx="1451775" cy="862500"/>
          </a:xfrm>
        </p:grpSpPr>
        <p:sp>
          <p:nvSpPr>
            <p:cNvPr id="898" name="Google Shape;898;p22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2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2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2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2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2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" name="Google Shape;904;p22"/>
          <p:cNvGrpSpPr/>
          <p:nvPr/>
        </p:nvGrpSpPr>
        <p:grpSpPr>
          <a:xfrm flipH="1">
            <a:off x="-13695" y="4552713"/>
            <a:ext cx="2247660" cy="595441"/>
            <a:chOff x="7349166" y="4661214"/>
            <a:chExt cx="1794826" cy="482217"/>
          </a:xfrm>
        </p:grpSpPr>
        <p:sp>
          <p:nvSpPr>
            <p:cNvPr id="905" name="Google Shape;905;p22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2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7" name="Google Shape;907;p22"/>
          <p:cNvSpPr/>
          <p:nvPr/>
        </p:nvSpPr>
        <p:spPr>
          <a:xfrm>
            <a:off x="-361822" y="3928150"/>
            <a:ext cx="1263802" cy="1286249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22"/>
          <p:cNvSpPr/>
          <p:nvPr/>
        </p:nvSpPr>
        <p:spPr>
          <a:xfrm>
            <a:off x="374325" y="270133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22"/>
          <p:cNvSpPr/>
          <p:nvPr/>
        </p:nvSpPr>
        <p:spPr>
          <a:xfrm>
            <a:off x="6705276" y="468525"/>
            <a:ext cx="971205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22"/>
          <p:cNvSpPr/>
          <p:nvPr/>
        </p:nvSpPr>
        <p:spPr>
          <a:xfrm>
            <a:off x="8252225" y="11641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22"/>
          <p:cNvSpPr/>
          <p:nvPr/>
        </p:nvSpPr>
        <p:spPr>
          <a:xfrm>
            <a:off x="-276150" y="16023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3"/>
          <p:cNvSpPr txBox="1"/>
          <p:nvPr>
            <p:ph idx="1" type="subTitle"/>
          </p:nvPr>
        </p:nvSpPr>
        <p:spPr>
          <a:xfrm>
            <a:off x="1083561" y="2575825"/>
            <a:ext cx="2787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4" name="Google Shape;914;p23"/>
          <p:cNvSpPr txBox="1"/>
          <p:nvPr>
            <p:ph idx="2" type="subTitle"/>
          </p:nvPr>
        </p:nvSpPr>
        <p:spPr>
          <a:xfrm>
            <a:off x="5273139" y="2575825"/>
            <a:ext cx="2787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5" name="Google Shape;915;p23"/>
          <p:cNvSpPr txBox="1"/>
          <p:nvPr>
            <p:ph idx="3" type="subTitle"/>
          </p:nvPr>
        </p:nvSpPr>
        <p:spPr>
          <a:xfrm>
            <a:off x="1083561" y="3069550"/>
            <a:ext cx="27873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6" name="Google Shape;916;p23"/>
          <p:cNvSpPr txBox="1"/>
          <p:nvPr>
            <p:ph idx="4" type="subTitle"/>
          </p:nvPr>
        </p:nvSpPr>
        <p:spPr>
          <a:xfrm>
            <a:off x="5273139" y="3069550"/>
            <a:ext cx="27873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7" name="Google Shape;917;p23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18" name="Google Shape;918;p23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919" name="Google Shape;919;p23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3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3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3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3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3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3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3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3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3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3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3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3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" name="Google Shape;950;p23"/>
          <p:cNvSpPr/>
          <p:nvPr/>
        </p:nvSpPr>
        <p:spPr>
          <a:xfrm flipH="1">
            <a:off x="8592279" y="11388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23"/>
          <p:cNvSpPr/>
          <p:nvPr/>
        </p:nvSpPr>
        <p:spPr>
          <a:xfrm flipH="1">
            <a:off x="8258900" y="3463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23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23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4" name="Google Shape;954;p23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955" name="Google Shape;955;p23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" name="Google Shape;960;p23"/>
          <p:cNvGrpSpPr/>
          <p:nvPr/>
        </p:nvGrpSpPr>
        <p:grpSpPr>
          <a:xfrm>
            <a:off x="8060441" y="3994833"/>
            <a:ext cx="1620040" cy="1227353"/>
            <a:chOff x="5095125" y="4051925"/>
            <a:chExt cx="934225" cy="707775"/>
          </a:xfrm>
        </p:grpSpPr>
        <p:sp>
          <p:nvSpPr>
            <p:cNvPr id="961" name="Google Shape;961;p23"/>
            <p:cNvSpPr/>
            <p:nvPr/>
          </p:nvSpPr>
          <p:spPr>
            <a:xfrm>
              <a:off x="5095125" y="4051925"/>
              <a:ext cx="934225" cy="707200"/>
            </a:xfrm>
            <a:custGeom>
              <a:rect b="b" l="l" r="r" t="t"/>
              <a:pathLst>
                <a:path extrusionOk="0" h="28288" w="37369">
                  <a:moveTo>
                    <a:pt x="21510" y="1"/>
                  </a:moveTo>
                  <a:cubicBezTo>
                    <a:pt x="21058" y="1366"/>
                    <a:pt x="20673" y="2756"/>
                    <a:pt x="20353" y="4164"/>
                  </a:cubicBezTo>
                  <a:cubicBezTo>
                    <a:pt x="20396" y="4223"/>
                    <a:pt x="20438" y="4283"/>
                    <a:pt x="20480" y="4344"/>
                  </a:cubicBezTo>
                  <a:cubicBezTo>
                    <a:pt x="20845" y="4885"/>
                    <a:pt x="21383" y="5839"/>
                    <a:pt x="20763" y="6399"/>
                  </a:cubicBezTo>
                  <a:cubicBezTo>
                    <a:pt x="20619" y="6529"/>
                    <a:pt x="20464" y="6584"/>
                    <a:pt x="20307" y="6584"/>
                  </a:cubicBezTo>
                  <a:cubicBezTo>
                    <a:pt x="20166" y="6584"/>
                    <a:pt x="20024" y="6541"/>
                    <a:pt x="19887" y="6470"/>
                  </a:cubicBezTo>
                  <a:cubicBezTo>
                    <a:pt x="19770" y="7133"/>
                    <a:pt x="19665" y="7799"/>
                    <a:pt x="19575" y="8468"/>
                  </a:cubicBezTo>
                  <a:cubicBezTo>
                    <a:pt x="20020" y="8777"/>
                    <a:pt x="20445" y="9114"/>
                    <a:pt x="20829" y="9491"/>
                  </a:cubicBezTo>
                  <a:cubicBezTo>
                    <a:pt x="21376" y="10031"/>
                    <a:pt x="21903" y="10717"/>
                    <a:pt x="21949" y="11514"/>
                  </a:cubicBezTo>
                  <a:cubicBezTo>
                    <a:pt x="21965" y="11774"/>
                    <a:pt x="21946" y="12091"/>
                    <a:pt x="21774" y="12303"/>
                  </a:cubicBezTo>
                  <a:cubicBezTo>
                    <a:pt x="21658" y="12445"/>
                    <a:pt x="21486" y="12505"/>
                    <a:pt x="21309" y="12505"/>
                  </a:cubicBezTo>
                  <a:cubicBezTo>
                    <a:pt x="21290" y="12505"/>
                    <a:pt x="21272" y="12504"/>
                    <a:pt x="21254" y="12503"/>
                  </a:cubicBezTo>
                  <a:cubicBezTo>
                    <a:pt x="20697" y="12466"/>
                    <a:pt x="20161" y="12086"/>
                    <a:pt x="19723" y="11772"/>
                  </a:cubicBezTo>
                  <a:cubicBezTo>
                    <a:pt x="19569" y="11661"/>
                    <a:pt x="19417" y="11543"/>
                    <a:pt x="19267" y="11423"/>
                  </a:cubicBezTo>
                  <a:cubicBezTo>
                    <a:pt x="19183" y="12558"/>
                    <a:pt x="19140" y="13695"/>
                    <a:pt x="19134" y="14833"/>
                  </a:cubicBezTo>
                  <a:cubicBezTo>
                    <a:pt x="19260" y="14905"/>
                    <a:pt x="19380" y="14985"/>
                    <a:pt x="19490" y="15065"/>
                  </a:cubicBezTo>
                  <a:cubicBezTo>
                    <a:pt x="19752" y="15256"/>
                    <a:pt x="20001" y="15495"/>
                    <a:pt x="20143" y="15790"/>
                  </a:cubicBezTo>
                  <a:cubicBezTo>
                    <a:pt x="20256" y="16028"/>
                    <a:pt x="20351" y="16378"/>
                    <a:pt x="20256" y="16636"/>
                  </a:cubicBezTo>
                  <a:cubicBezTo>
                    <a:pt x="20188" y="16826"/>
                    <a:pt x="20043" y="16894"/>
                    <a:pt x="19872" y="16894"/>
                  </a:cubicBezTo>
                  <a:cubicBezTo>
                    <a:pt x="19635" y="16894"/>
                    <a:pt x="19349" y="16762"/>
                    <a:pt x="19152" y="16647"/>
                  </a:cubicBezTo>
                  <a:lnTo>
                    <a:pt x="19152" y="16647"/>
                  </a:lnTo>
                  <a:cubicBezTo>
                    <a:pt x="19202" y="18321"/>
                    <a:pt x="19335" y="19991"/>
                    <a:pt x="19552" y="21645"/>
                  </a:cubicBezTo>
                  <a:cubicBezTo>
                    <a:pt x="18981" y="18212"/>
                    <a:pt x="17992" y="14785"/>
                    <a:pt x="16308" y="11745"/>
                  </a:cubicBezTo>
                  <a:cubicBezTo>
                    <a:pt x="16302" y="11751"/>
                    <a:pt x="16298" y="11757"/>
                    <a:pt x="16292" y="11762"/>
                  </a:cubicBezTo>
                  <a:cubicBezTo>
                    <a:pt x="15834" y="12198"/>
                    <a:pt x="15349" y="12636"/>
                    <a:pt x="14792" y="12941"/>
                  </a:cubicBezTo>
                  <a:cubicBezTo>
                    <a:pt x="14579" y="13057"/>
                    <a:pt x="14349" y="13157"/>
                    <a:pt x="14105" y="13183"/>
                  </a:cubicBezTo>
                  <a:cubicBezTo>
                    <a:pt x="14068" y="13187"/>
                    <a:pt x="14030" y="13189"/>
                    <a:pt x="13993" y="13189"/>
                  </a:cubicBezTo>
                  <a:cubicBezTo>
                    <a:pt x="13928" y="13189"/>
                    <a:pt x="13864" y="13182"/>
                    <a:pt x="13801" y="13167"/>
                  </a:cubicBezTo>
                  <a:cubicBezTo>
                    <a:pt x="13763" y="13158"/>
                    <a:pt x="13696" y="13147"/>
                    <a:pt x="13668" y="13118"/>
                  </a:cubicBezTo>
                  <a:cubicBezTo>
                    <a:pt x="13623" y="13076"/>
                    <a:pt x="13627" y="12988"/>
                    <a:pt x="13621" y="12930"/>
                  </a:cubicBezTo>
                  <a:cubicBezTo>
                    <a:pt x="13536" y="12178"/>
                    <a:pt x="13891" y="11433"/>
                    <a:pt x="14283" y="10817"/>
                  </a:cubicBezTo>
                  <a:cubicBezTo>
                    <a:pt x="14518" y="10448"/>
                    <a:pt x="14787" y="10102"/>
                    <a:pt x="15072" y="9769"/>
                  </a:cubicBezTo>
                  <a:cubicBezTo>
                    <a:pt x="14583" y="9077"/>
                    <a:pt x="14047" y="8415"/>
                    <a:pt x="13474" y="7789"/>
                  </a:cubicBezTo>
                  <a:cubicBezTo>
                    <a:pt x="13340" y="7891"/>
                    <a:pt x="13204" y="7989"/>
                    <a:pt x="13063" y="8077"/>
                  </a:cubicBezTo>
                  <a:cubicBezTo>
                    <a:pt x="12869" y="8198"/>
                    <a:pt x="12587" y="8372"/>
                    <a:pt x="12329" y="8372"/>
                  </a:cubicBezTo>
                  <a:cubicBezTo>
                    <a:pt x="12262" y="8372"/>
                    <a:pt x="12197" y="8360"/>
                    <a:pt x="12136" y="8333"/>
                  </a:cubicBezTo>
                  <a:cubicBezTo>
                    <a:pt x="11745" y="8161"/>
                    <a:pt x="11941" y="7675"/>
                    <a:pt x="12125" y="7428"/>
                  </a:cubicBezTo>
                  <a:cubicBezTo>
                    <a:pt x="12267" y="7236"/>
                    <a:pt x="12438" y="7066"/>
                    <a:pt x="12620" y="6910"/>
                  </a:cubicBezTo>
                  <a:cubicBezTo>
                    <a:pt x="11672" y="5997"/>
                    <a:pt x="10634" y="5185"/>
                    <a:pt x="9518" y="4507"/>
                  </a:cubicBezTo>
                  <a:cubicBezTo>
                    <a:pt x="9507" y="4518"/>
                    <a:pt x="9497" y="4533"/>
                    <a:pt x="9485" y="4545"/>
                  </a:cubicBezTo>
                  <a:cubicBezTo>
                    <a:pt x="9318" y="4726"/>
                    <a:pt x="9084" y="4914"/>
                    <a:pt x="8829" y="4914"/>
                  </a:cubicBezTo>
                  <a:cubicBezTo>
                    <a:pt x="8775" y="4914"/>
                    <a:pt x="8719" y="4906"/>
                    <a:pt x="8663" y="4887"/>
                  </a:cubicBezTo>
                  <a:cubicBezTo>
                    <a:pt x="8277" y="4753"/>
                    <a:pt x="8222" y="4339"/>
                    <a:pt x="8263" y="3981"/>
                  </a:cubicBezTo>
                  <a:cubicBezTo>
                    <a:pt x="8269" y="3931"/>
                    <a:pt x="8280" y="3880"/>
                    <a:pt x="8288" y="3830"/>
                  </a:cubicBezTo>
                  <a:cubicBezTo>
                    <a:pt x="7501" y="3441"/>
                    <a:pt x="6681" y="3116"/>
                    <a:pt x="5832" y="2868"/>
                  </a:cubicBezTo>
                  <a:lnTo>
                    <a:pt x="5832" y="2868"/>
                  </a:lnTo>
                  <a:cubicBezTo>
                    <a:pt x="5996" y="4700"/>
                    <a:pt x="6349" y="6516"/>
                    <a:pt x="6846" y="8296"/>
                  </a:cubicBezTo>
                  <a:cubicBezTo>
                    <a:pt x="7087" y="8300"/>
                    <a:pt x="7327" y="8317"/>
                    <a:pt x="7567" y="8361"/>
                  </a:cubicBezTo>
                  <a:cubicBezTo>
                    <a:pt x="8233" y="8482"/>
                    <a:pt x="8900" y="8882"/>
                    <a:pt x="9042" y="9596"/>
                  </a:cubicBezTo>
                  <a:cubicBezTo>
                    <a:pt x="9151" y="10142"/>
                    <a:pt x="8811" y="10584"/>
                    <a:pt x="8392" y="10891"/>
                  </a:cubicBezTo>
                  <a:cubicBezTo>
                    <a:pt x="8210" y="11025"/>
                    <a:pt x="8014" y="11140"/>
                    <a:pt x="7811" y="11241"/>
                  </a:cubicBezTo>
                  <a:cubicBezTo>
                    <a:pt x="8085" y="11974"/>
                    <a:pt x="8379" y="12698"/>
                    <a:pt x="8693" y="13410"/>
                  </a:cubicBezTo>
                  <a:cubicBezTo>
                    <a:pt x="9068" y="14259"/>
                    <a:pt x="9472" y="15096"/>
                    <a:pt x="9900" y="15919"/>
                  </a:cubicBezTo>
                  <a:cubicBezTo>
                    <a:pt x="9976" y="15905"/>
                    <a:pt x="10053" y="15887"/>
                    <a:pt x="10128" y="15874"/>
                  </a:cubicBezTo>
                  <a:cubicBezTo>
                    <a:pt x="10348" y="15839"/>
                    <a:pt x="10582" y="15812"/>
                    <a:pt x="10816" y="15812"/>
                  </a:cubicBezTo>
                  <a:cubicBezTo>
                    <a:pt x="11129" y="15812"/>
                    <a:pt x="11441" y="15861"/>
                    <a:pt x="11714" y="16005"/>
                  </a:cubicBezTo>
                  <a:cubicBezTo>
                    <a:pt x="12065" y="16192"/>
                    <a:pt x="12378" y="16591"/>
                    <a:pt x="12225" y="17002"/>
                  </a:cubicBezTo>
                  <a:cubicBezTo>
                    <a:pt x="12073" y="17407"/>
                    <a:pt x="11637" y="17676"/>
                    <a:pt x="11276" y="17872"/>
                  </a:cubicBezTo>
                  <a:cubicBezTo>
                    <a:pt x="11201" y="17914"/>
                    <a:pt x="11124" y="17952"/>
                    <a:pt x="11045" y="17989"/>
                  </a:cubicBezTo>
                  <a:cubicBezTo>
                    <a:pt x="12017" y="19654"/>
                    <a:pt x="13080" y="21270"/>
                    <a:pt x="14205" y="22835"/>
                  </a:cubicBezTo>
                  <a:cubicBezTo>
                    <a:pt x="13164" y="21877"/>
                    <a:pt x="12041" y="21012"/>
                    <a:pt x="10853" y="20248"/>
                  </a:cubicBezTo>
                  <a:cubicBezTo>
                    <a:pt x="10587" y="20545"/>
                    <a:pt x="10266" y="20788"/>
                    <a:pt x="9865" y="20827"/>
                  </a:cubicBezTo>
                  <a:cubicBezTo>
                    <a:pt x="9863" y="20827"/>
                    <a:pt x="9861" y="20827"/>
                    <a:pt x="9860" y="20827"/>
                  </a:cubicBezTo>
                  <a:cubicBezTo>
                    <a:pt x="9828" y="20827"/>
                    <a:pt x="9801" y="20799"/>
                    <a:pt x="9791" y="20771"/>
                  </a:cubicBezTo>
                  <a:cubicBezTo>
                    <a:pt x="9655" y="20399"/>
                    <a:pt x="9751" y="20023"/>
                    <a:pt x="9888" y="19662"/>
                  </a:cubicBezTo>
                  <a:cubicBezTo>
                    <a:pt x="9498" y="19435"/>
                    <a:pt x="9105" y="19217"/>
                    <a:pt x="8704" y="19012"/>
                  </a:cubicBezTo>
                  <a:cubicBezTo>
                    <a:pt x="8618" y="19194"/>
                    <a:pt x="8528" y="19375"/>
                    <a:pt x="8430" y="19552"/>
                  </a:cubicBezTo>
                  <a:cubicBezTo>
                    <a:pt x="8283" y="19818"/>
                    <a:pt x="8122" y="20080"/>
                    <a:pt x="7931" y="20316"/>
                  </a:cubicBezTo>
                  <a:cubicBezTo>
                    <a:pt x="7785" y="20497"/>
                    <a:pt x="7612" y="20681"/>
                    <a:pt x="7393" y="20772"/>
                  </a:cubicBezTo>
                  <a:cubicBezTo>
                    <a:pt x="7321" y="20802"/>
                    <a:pt x="7245" y="20818"/>
                    <a:pt x="7169" y="20818"/>
                  </a:cubicBezTo>
                  <a:cubicBezTo>
                    <a:pt x="7062" y="20818"/>
                    <a:pt x="6957" y="20785"/>
                    <a:pt x="6870" y="20713"/>
                  </a:cubicBezTo>
                  <a:cubicBezTo>
                    <a:pt x="6711" y="20584"/>
                    <a:pt x="6652" y="20376"/>
                    <a:pt x="6629" y="20181"/>
                  </a:cubicBezTo>
                  <a:cubicBezTo>
                    <a:pt x="6563" y="19597"/>
                    <a:pt x="6738" y="18975"/>
                    <a:pt x="6894" y="18417"/>
                  </a:cubicBezTo>
                  <a:cubicBezTo>
                    <a:pt x="6913" y="18346"/>
                    <a:pt x="6935" y="18276"/>
                    <a:pt x="6956" y="18205"/>
                  </a:cubicBezTo>
                  <a:cubicBezTo>
                    <a:pt x="6080" y="17842"/>
                    <a:pt x="5181" y="17531"/>
                    <a:pt x="4270" y="17273"/>
                  </a:cubicBezTo>
                  <a:cubicBezTo>
                    <a:pt x="4156" y="17457"/>
                    <a:pt x="4031" y="17634"/>
                    <a:pt x="3888" y="17794"/>
                  </a:cubicBezTo>
                  <a:cubicBezTo>
                    <a:pt x="3736" y="17965"/>
                    <a:pt x="3517" y="18156"/>
                    <a:pt x="3278" y="18156"/>
                  </a:cubicBezTo>
                  <a:cubicBezTo>
                    <a:pt x="3224" y="18156"/>
                    <a:pt x="3169" y="18146"/>
                    <a:pt x="3113" y="18124"/>
                  </a:cubicBezTo>
                  <a:cubicBezTo>
                    <a:pt x="2705" y="17964"/>
                    <a:pt x="2671" y="17492"/>
                    <a:pt x="2723" y="17120"/>
                  </a:cubicBezTo>
                  <a:cubicBezTo>
                    <a:pt x="2734" y="17046"/>
                    <a:pt x="2752" y="16973"/>
                    <a:pt x="2766" y="16899"/>
                  </a:cubicBezTo>
                  <a:cubicBezTo>
                    <a:pt x="1855" y="16704"/>
                    <a:pt x="931" y="16563"/>
                    <a:pt x="0" y="16482"/>
                  </a:cubicBezTo>
                  <a:lnTo>
                    <a:pt x="0" y="16482"/>
                  </a:lnTo>
                  <a:cubicBezTo>
                    <a:pt x="1667" y="21695"/>
                    <a:pt x="5626" y="26150"/>
                    <a:pt x="10666" y="28288"/>
                  </a:cubicBezTo>
                  <a:lnTo>
                    <a:pt x="28144" y="27755"/>
                  </a:lnTo>
                  <a:cubicBezTo>
                    <a:pt x="33908" y="23164"/>
                    <a:pt x="37305" y="15935"/>
                    <a:pt x="37369" y="8567"/>
                  </a:cubicBezTo>
                  <a:lnTo>
                    <a:pt x="37369" y="8567"/>
                  </a:lnTo>
                  <a:cubicBezTo>
                    <a:pt x="35205" y="9096"/>
                    <a:pt x="33203" y="10170"/>
                    <a:pt x="31472" y="11578"/>
                  </a:cubicBezTo>
                  <a:lnTo>
                    <a:pt x="31472" y="11579"/>
                  </a:lnTo>
                  <a:cubicBezTo>
                    <a:pt x="31530" y="11948"/>
                    <a:pt x="31577" y="12326"/>
                    <a:pt x="31547" y="12698"/>
                  </a:cubicBezTo>
                  <a:cubicBezTo>
                    <a:pt x="31524" y="12982"/>
                    <a:pt x="31439" y="13349"/>
                    <a:pt x="31112" y="13413"/>
                  </a:cubicBezTo>
                  <a:cubicBezTo>
                    <a:pt x="31078" y="13420"/>
                    <a:pt x="31045" y="13423"/>
                    <a:pt x="31013" y="13423"/>
                  </a:cubicBezTo>
                  <a:cubicBezTo>
                    <a:pt x="30659" y="13423"/>
                    <a:pt x="30377" y="13058"/>
                    <a:pt x="30198" y="12792"/>
                  </a:cubicBezTo>
                  <a:cubicBezTo>
                    <a:pt x="30187" y="12778"/>
                    <a:pt x="30180" y="12762"/>
                    <a:pt x="30170" y="12748"/>
                  </a:cubicBezTo>
                  <a:cubicBezTo>
                    <a:pt x="30031" y="12885"/>
                    <a:pt x="29893" y="13025"/>
                    <a:pt x="29759" y="13167"/>
                  </a:cubicBezTo>
                  <a:cubicBezTo>
                    <a:pt x="29565" y="13373"/>
                    <a:pt x="29376" y="13584"/>
                    <a:pt x="29192" y="13798"/>
                  </a:cubicBezTo>
                  <a:cubicBezTo>
                    <a:pt x="29346" y="14347"/>
                    <a:pt x="29498" y="14898"/>
                    <a:pt x="29587" y="15460"/>
                  </a:cubicBezTo>
                  <a:cubicBezTo>
                    <a:pt x="29649" y="15857"/>
                    <a:pt x="29801" y="16704"/>
                    <a:pt x="29249" y="16844"/>
                  </a:cubicBezTo>
                  <a:cubicBezTo>
                    <a:pt x="29214" y="16853"/>
                    <a:pt x="29179" y="16857"/>
                    <a:pt x="29144" y="16857"/>
                  </a:cubicBezTo>
                  <a:cubicBezTo>
                    <a:pt x="28950" y="16857"/>
                    <a:pt x="28767" y="16727"/>
                    <a:pt x="28629" y="16601"/>
                  </a:cubicBezTo>
                  <a:cubicBezTo>
                    <a:pt x="28378" y="16376"/>
                    <a:pt x="28181" y="16086"/>
                    <a:pt x="28008" y="15800"/>
                  </a:cubicBezTo>
                  <a:cubicBezTo>
                    <a:pt x="27951" y="15708"/>
                    <a:pt x="27902" y="15612"/>
                    <a:pt x="27852" y="15519"/>
                  </a:cubicBezTo>
                  <a:cubicBezTo>
                    <a:pt x="26710" y="17150"/>
                    <a:pt x="25782" y="18935"/>
                    <a:pt x="25025" y="20780"/>
                  </a:cubicBezTo>
                  <a:cubicBezTo>
                    <a:pt x="25896" y="18372"/>
                    <a:pt x="25979" y="15680"/>
                    <a:pt x="25817" y="13106"/>
                  </a:cubicBezTo>
                  <a:lnTo>
                    <a:pt x="25817" y="13106"/>
                  </a:lnTo>
                  <a:cubicBezTo>
                    <a:pt x="25422" y="13229"/>
                    <a:pt x="25017" y="13327"/>
                    <a:pt x="24608" y="13357"/>
                  </a:cubicBezTo>
                  <a:cubicBezTo>
                    <a:pt x="24563" y="13361"/>
                    <a:pt x="24515" y="13363"/>
                    <a:pt x="24466" y="13363"/>
                  </a:cubicBezTo>
                  <a:cubicBezTo>
                    <a:pt x="24118" y="13363"/>
                    <a:pt x="23702" y="13262"/>
                    <a:pt x="23698" y="12846"/>
                  </a:cubicBezTo>
                  <a:cubicBezTo>
                    <a:pt x="23696" y="12583"/>
                    <a:pt x="23877" y="12342"/>
                    <a:pt x="24045" y="12158"/>
                  </a:cubicBezTo>
                  <a:cubicBezTo>
                    <a:pt x="24287" y="11892"/>
                    <a:pt x="24579" y="11672"/>
                    <a:pt x="24877" y="11473"/>
                  </a:cubicBezTo>
                  <a:cubicBezTo>
                    <a:pt x="25117" y="11310"/>
                    <a:pt x="25370" y="11153"/>
                    <a:pt x="25632" y="11008"/>
                  </a:cubicBezTo>
                  <a:cubicBezTo>
                    <a:pt x="25532" y="10099"/>
                    <a:pt x="25403" y="9193"/>
                    <a:pt x="25225" y="8296"/>
                  </a:cubicBezTo>
                  <a:cubicBezTo>
                    <a:pt x="25110" y="8318"/>
                    <a:pt x="24994" y="8335"/>
                    <a:pt x="24878" y="8345"/>
                  </a:cubicBezTo>
                  <a:cubicBezTo>
                    <a:pt x="24833" y="8348"/>
                    <a:pt x="24786" y="8350"/>
                    <a:pt x="24739" y="8350"/>
                  </a:cubicBezTo>
                  <a:cubicBezTo>
                    <a:pt x="24429" y="8350"/>
                    <a:pt x="24103" y="8262"/>
                    <a:pt x="23974" y="7951"/>
                  </a:cubicBezTo>
                  <a:cubicBezTo>
                    <a:pt x="23888" y="7747"/>
                    <a:pt x="23906" y="7513"/>
                    <a:pt x="23945" y="7300"/>
                  </a:cubicBezTo>
                  <a:cubicBezTo>
                    <a:pt x="24017" y="6913"/>
                    <a:pt x="24171" y="6546"/>
                    <a:pt x="24366" y="6206"/>
                  </a:cubicBezTo>
                  <a:cubicBezTo>
                    <a:pt x="24440" y="6077"/>
                    <a:pt x="24520" y="5951"/>
                    <a:pt x="24603" y="5828"/>
                  </a:cubicBezTo>
                  <a:cubicBezTo>
                    <a:pt x="23945" y="3713"/>
                    <a:pt x="22944" y="1687"/>
                    <a:pt x="215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731950" y="4337850"/>
              <a:ext cx="245250" cy="389625"/>
            </a:xfrm>
            <a:custGeom>
              <a:rect b="b" l="l" r="r" t="t"/>
              <a:pathLst>
                <a:path extrusionOk="0" h="15585" w="9810">
                  <a:moveTo>
                    <a:pt x="9809" y="0"/>
                  </a:moveTo>
                  <a:lnTo>
                    <a:pt x="9809" y="0"/>
                  </a:lnTo>
                  <a:cubicBezTo>
                    <a:pt x="8827" y="1188"/>
                    <a:pt x="7911" y="2423"/>
                    <a:pt x="7025" y="3680"/>
                  </a:cubicBezTo>
                  <a:cubicBezTo>
                    <a:pt x="6578" y="4307"/>
                    <a:pt x="6154" y="4947"/>
                    <a:pt x="5723" y="5583"/>
                  </a:cubicBezTo>
                  <a:cubicBezTo>
                    <a:pt x="5297" y="6223"/>
                    <a:pt x="4884" y="6871"/>
                    <a:pt x="4469" y="7517"/>
                  </a:cubicBezTo>
                  <a:cubicBezTo>
                    <a:pt x="4064" y="8172"/>
                    <a:pt x="3660" y="8826"/>
                    <a:pt x="3265" y="9484"/>
                  </a:cubicBezTo>
                  <a:cubicBezTo>
                    <a:pt x="2879" y="10148"/>
                    <a:pt x="2484" y="10808"/>
                    <a:pt x="2114" y="11482"/>
                  </a:cubicBezTo>
                  <a:cubicBezTo>
                    <a:pt x="1362" y="12824"/>
                    <a:pt x="645" y="14185"/>
                    <a:pt x="0" y="15584"/>
                  </a:cubicBezTo>
                  <a:cubicBezTo>
                    <a:pt x="884" y="14322"/>
                    <a:pt x="1723" y="13037"/>
                    <a:pt x="2556" y="11748"/>
                  </a:cubicBezTo>
                  <a:cubicBezTo>
                    <a:pt x="2978" y="11108"/>
                    <a:pt x="3382" y="10456"/>
                    <a:pt x="3798" y="9813"/>
                  </a:cubicBezTo>
                  <a:lnTo>
                    <a:pt x="5028" y="7870"/>
                  </a:lnTo>
                  <a:lnTo>
                    <a:pt x="6247" y="5921"/>
                  </a:lnTo>
                  <a:cubicBezTo>
                    <a:pt x="6648" y="5266"/>
                    <a:pt x="7060" y="4621"/>
                    <a:pt x="7455" y="3962"/>
                  </a:cubicBezTo>
                  <a:cubicBezTo>
                    <a:pt x="8257" y="2655"/>
                    <a:pt x="9053" y="1343"/>
                    <a:pt x="98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5651975" y="4168375"/>
              <a:ext cx="17075" cy="563775"/>
            </a:xfrm>
            <a:custGeom>
              <a:rect b="b" l="l" r="r" t="t"/>
              <a:pathLst>
                <a:path extrusionOk="0" h="22551" w="683">
                  <a:moveTo>
                    <a:pt x="112" y="0"/>
                  </a:moveTo>
                  <a:cubicBezTo>
                    <a:pt x="39" y="1883"/>
                    <a:pt x="20" y="3763"/>
                    <a:pt x="11" y="5642"/>
                  </a:cubicBezTo>
                  <a:cubicBezTo>
                    <a:pt x="0" y="6582"/>
                    <a:pt x="11" y="7521"/>
                    <a:pt x="8" y="8460"/>
                  </a:cubicBezTo>
                  <a:lnTo>
                    <a:pt x="22" y="11277"/>
                  </a:lnTo>
                  <a:lnTo>
                    <a:pt x="54" y="14094"/>
                  </a:lnTo>
                  <a:cubicBezTo>
                    <a:pt x="73" y="15034"/>
                    <a:pt x="78" y="15973"/>
                    <a:pt x="106" y="16912"/>
                  </a:cubicBezTo>
                  <a:cubicBezTo>
                    <a:pt x="145" y="18790"/>
                    <a:pt x="196" y="20669"/>
                    <a:pt x="302" y="22551"/>
                  </a:cubicBezTo>
                  <a:cubicBezTo>
                    <a:pt x="472" y="20674"/>
                    <a:pt x="564" y="18794"/>
                    <a:pt x="622" y="16914"/>
                  </a:cubicBezTo>
                  <a:cubicBezTo>
                    <a:pt x="655" y="15974"/>
                    <a:pt x="662" y="15034"/>
                    <a:pt x="680" y="14093"/>
                  </a:cubicBezTo>
                  <a:lnTo>
                    <a:pt x="683" y="11272"/>
                  </a:lnTo>
                  <a:lnTo>
                    <a:pt x="631" y="8451"/>
                  </a:lnTo>
                  <a:cubicBezTo>
                    <a:pt x="599" y="7510"/>
                    <a:pt x="575" y="6571"/>
                    <a:pt x="525" y="5631"/>
                  </a:cubicBezTo>
                  <a:cubicBezTo>
                    <a:pt x="437" y="3752"/>
                    <a:pt x="312" y="1874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5329725" y="4231575"/>
              <a:ext cx="241325" cy="512625"/>
            </a:xfrm>
            <a:custGeom>
              <a:rect b="b" l="l" r="r" t="t"/>
              <a:pathLst>
                <a:path extrusionOk="0" h="20505" w="9653">
                  <a:moveTo>
                    <a:pt x="1" y="1"/>
                  </a:moveTo>
                  <a:lnTo>
                    <a:pt x="1" y="1"/>
                  </a:lnTo>
                  <a:cubicBezTo>
                    <a:pt x="682" y="1768"/>
                    <a:pt x="1422" y="3507"/>
                    <a:pt x="2182" y="5237"/>
                  </a:cubicBezTo>
                  <a:cubicBezTo>
                    <a:pt x="2556" y="6103"/>
                    <a:pt x="2952" y="6961"/>
                    <a:pt x="3338" y="7823"/>
                  </a:cubicBezTo>
                  <a:lnTo>
                    <a:pt x="4527" y="10393"/>
                  </a:lnTo>
                  <a:lnTo>
                    <a:pt x="5750" y="12949"/>
                  </a:lnTo>
                  <a:cubicBezTo>
                    <a:pt x="6169" y="13795"/>
                    <a:pt x="6575" y="14647"/>
                    <a:pt x="7006" y="15488"/>
                  </a:cubicBezTo>
                  <a:cubicBezTo>
                    <a:pt x="7854" y="17175"/>
                    <a:pt x="8724" y="18854"/>
                    <a:pt x="9652" y="20504"/>
                  </a:cubicBezTo>
                  <a:cubicBezTo>
                    <a:pt x="8974" y="18738"/>
                    <a:pt x="8234" y="16998"/>
                    <a:pt x="7473" y="15269"/>
                  </a:cubicBezTo>
                  <a:cubicBezTo>
                    <a:pt x="7099" y="14402"/>
                    <a:pt x="6702" y="13545"/>
                    <a:pt x="6316" y="12682"/>
                  </a:cubicBezTo>
                  <a:lnTo>
                    <a:pt x="5126" y="10112"/>
                  </a:lnTo>
                  <a:lnTo>
                    <a:pt x="3902" y="7556"/>
                  </a:lnTo>
                  <a:cubicBezTo>
                    <a:pt x="3484" y="6709"/>
                    <a:pt x="3075" y="5858"/>
                    <a:pt x="2646" y="5017"/>
                  </a:cubicBezTo>
                  <a:cubicBezTo>
                    <a:pt x="1797" y="3329"/>
                    <a:pt x="928" y="165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5188100" y="4538975"/>
              <a:ext cx="255575" cy="220725"/>
            </a:xfrm>
            <a:custGeom>
              <a:rect b="b" l="l" r="r" t="t"/>
              <a:pathLst>
                <a:path extrusionOk="0" h="8829" w="10223">
                  <a:moveTo>
                    <a:pt x="1" y="0"/>
                  </a:moveTo>
                  <a:lnTo>
                    <a:pt x="1" y="0"/>
                  </a:lnTo>
                  <a:cubicBezTo>
                    <a:pt x="812" y="791"/>
                    <a:pt x="1651" y="1543"/>
                    <a:pt x="2493" y="2289"/>
                  </a:cubicBezTo>
                  <a:cubicBezTo>
                    <a:pt x="2909" y="2667"/>
                    <a:pt x="3338" y="3030"/>
                    <a:pt x="3758" y="3404"/>
                  </a:cubicBezTo>
                  <a:lnTo>
                    <a:pt x="5029" y="4509"/>
                  </a:lnTo>
                  <a:lnTo>
                    <a:pt x="6306" y="5606"/>
                  </a:lnTo>
                  <a:cubicBezTo>
                    <a:pt x="6738" y="5967"/>
                    <a:pt x="7158" y="6339"/>
                    <a:pt x="7593" y="6696"/>
                  </a:cubicBezTo>
                  <a:cubicBezTo>
                    <a:pt x="8454" y="7420"/>
                    <a:pt x="9320" y="8140"/>
                    <a:pt x="10222" y="8828"/>
                  </a:cubicBezTo>
                  <a:cubicBezTo>
                    <a:pt x="9511" y="7943"/>
                    <a:pt x="8740" y="7115"/>
                    <a:pt x="7942" y="6316"/>
                  </a:cubicBezTo>
                  <a:cubicBezTo>
                    <a:pt x="7547" y="5912"/>
                    <a:pt x="7132" y="5529"/>
                    <a:pt x="6723" y="5139"/>
                  </a:cubicBezTo>
                  <a:cubicBezTo>
                    <a:pt x="6308" y="4757"/>
                    <a:pt x="5885" y="4382"/>
                    <a:pt x="5460" y="4009"/>
                  </a:cubicBezTo>
                  <a:cubicBezTo>
                    <a:pt x="5029" y="3645"/>
                    <a:pt x="4598" y="3280"/>
                    <a:pt x="4158" y="2926"/>
                  </a:cubicBezTo>
                  <a:cubicBezTo>
                    <a:pt x="3713" y="2577"/>
                    <a:pt x="3274" y="2223"/>
                    <a:pt x="2817" y="1891"/>
                  </a:cubicBezTo>
                  <a:cubicBezTo>
                    <a:pt x="1910" y="1217"/>
                    <a:pt x="978" y="57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" name="Google Shape;967;p24"/>
          <p:cNvGrpSpPr/>
          <p:nvPr/>
        </p:nvGrpSpPr>
        <p:grpSpPr>
          <a:xfrm>
            <a:off x="7439332" y="4209916"/>
            <a:ext cx="1697662" cy="516854"/>
            <a:chOff x="3809225" y="238125"/>
            <a:chExt cx="1438575" cy="437975"/>
          </a:xfrm>
        </p:grpSpPr>
        <p:sp>
          <p:nvSpPr>
            <p:cNvPr id="968" name="Google Shape;968;p24"/>
            <p:cNvSpPr/>
            <p:nvPr/>
          </p:nvSpPr>
          <p:spPr>
            <a:xfrm>
              <a:off x="3809225" y="238125"/>
              <a:ext cx="1438575" cy="437975"/>
            </a:xfrm>
            <a:custGeom>
              <a:rect b="b" l="l" r="r" t="t"/>
              <a:pathLst>
                <a:path extrusionOk="0" h="17519" w="57543">
                  <a:moveTo>
                    <a:pt x="56453" y="0"/>
                  </a:moveTo>
                  <a:cubicBezTo>
                    <a:pt x="55340" y="0"/>
                    <a:pt x="53716" y="182"/>
                    <a:pt x="53273" y="1194"/>
                  </a:cubicBezTo>
                  <a:cubicBezTo>
                    <a:pt x="52582" y="2774"/>
                    <a:pt x="47296" y="13692"/>
                    <a:pt x="46210" y="13741"/>
                  </a:cubicBezTo>
                  <a:cubicBezTo>
                    <a:pt x="45751" y="13762"/>
                    <a:pt x="44909" y="13835"/>
                    <a:pt x="44076" y="13835"/>
                  </a:cubicBezTo>
                  <a:cubicBezTo>
                    <a:pt x="42936" y="13835"/>
                    <a:pt x="41811" y="13697"/>
                    <a:pt x="41704" y="13098"/>
                  </a:cubicBezTo>
                  <a:cubicBezTo>
                    <a:pt x="41518" y="12062"/>
                    <a:pt x="40578" y="10085"/>
                    <a:pt x="39739" y="9887"/>
                  </a:cubicBezTo>
                  <a:cubicBezTo>
                    <a:pt x="39643" y="9865"/>
                    <a:pt x="39482" y="9855"/>
                    <a:pt x="39270" y="9855"/>
                  </a:cubicBezTo>
                  <a:cubicBezTo>
                    <a:pt x="37984" y="9855"/>
                    <a:pt x="34841" y="10210"/>
                    <a:pt x="33333" y="10210"/>
                  </a:cubicBezTo>
                  <a:cubicBezTo>
                    <a:pt x="32908" y="10210"/>
                    <a:pt x="32613" y="10182"/>
                    <a:pt x="32527" y="10110"/>
                  </a:cubicBezTo>
                  <a:cubicBezTo>
                    <a:pt x="32083" y="9740"/>
                    <a:pt x="32033" y="9295"/>
                    <a:pt x="31391" y="9295"/>
                  </a:cubicBezTo>
                  <a:cubicBezTo>
                    <a:pt x="31021" y="9295"/>
                    <a:pt x="30390" y="9133"/>
                    <a:pt x="29936" y="9133"/>
                  </a:cubicBezTo>
                  <a:cubicBezTo>
                    <a:pt x="29603" y="9133"/>
                    <a:pt x="29365" y="9220"/>
                    <a:pt x="29394" y="9521"/>
                  </a:cubicBezTo>
                  <a:cubicBezTo>
                    <a:pt x="29465" y="10234"/>
                    <a:pt x="29810" y="10467"/>
                    <a:pt x="29859" y="11214"/>
                  </a:cubicBezTo>
                  <a:cubicBezTo>
                    <a:pt x="29909" y="11962"/>
                    <a:pt x="30304" y="13445"/>
                    <a:pt x="29070" y="13692"/>
                  </a:cubicBezTo>
                  <a:cubicBezTo>
                    <a:pt x="28069" y="13891"/>
                    <a:pt x="25123" y="14751"/>
                    <a:pt x="23988" y="14751"/>
                  </a:cubicBezTo>
                  <a:cubicBezTo>
                    <a:pt x="23722" y="14751"/>
                    <a:pt x="23556" y="14704"/>
                    <a:pt x="23537" y="14590"/>
                  </a:cubicBezTo>
                  <a:cubicBezTo>
                    <a:pt x="23439" y="13988"/>
                    <a:pt x="22154" y="13149"/>
                    <a:pt x="22697" y="13025"/>
                  </a:cubicBezTo>
                  <a:cubicBezTo>
                    <a:pt x="23241" y="12901"/>
                    <a:pt x="23142" y="13017"/>
                    <a:pt x="22747" y="12515"/>
                  </a:cubicBezTo>
                  <a:cubicBezTo>
                    <a:pt x="22677" y="12427"/>
                    <a:pt x="22319" y="12389"/>
                    <a:pt x="21775" y="12389"/>
                  </a:cubicBezTo>
                  <a:cubicBezTo>
                    <a:pt x="19221" y="12389"/>
                    <a:pt x="12559" y="13218"/>
                    <a:pt x="12274" y="13543"/>
                  </a:cubicBezTo>
                  <a:cubicBezTo>
                    <a:pt x="11929" y="13939"/>
                    <a:pt x="12026" y="15075"/>
                    <a:pt x="12077" y="15322"/>
                  </a:cubicBezTo>
                  <a:cubicBezTo>
                    <a:pt x="12127" y="15569"/>
                    <a:pt x="74" y="16802"/>
                    <a:pt x="0" y="17519"/>
                  </a:cubicBezTo>
                  <a:lnTo>
                    <a:pt x="57543" y="17519"/>
                  </a:lnTo>
                  <a:lnTo>
                    <a:pt x="57543" y="58"/>
                  </a:lnTo>
                  <a:cubicBezTo>
                    <a:pt x="57543" y="58"/>
                    <a:pt x="57079" y="0"/>
                    <a:pt x="56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4"/>
            <p:cNvSpPr/>
            <p:nvPr/>
          </p:nvSpPr>
          <p:spPr>
            <a:xfrm>
              <a:off x="3962475" y="316725"/>
              <a:ext cx="1285325" cy="359375"/>
            </a:xfrm>
            <a:custGeom>
              <a:rect b="b" l="l" r="r" t="t"/>
              <a:pathLst>
                <a:path extrusionOk="0" h="14375" w="51413">
                  <a:moveTo>
                    <a:pt x="51413" y="1"/>
                  </a:moveTo>
                  <a:cubicBezTo>
                    <a:pt x="51413" y="1"/>
                    <a:pt x="49848" y="2706"/>
                    <a:pt x="49812" y="3187"/>
                  </a:cubicBezTo>
                  <a:cubicBezTo>
                    <a:pt x="49774" y="3668"/>
                    <a:pt x="44513" y="6929"/>
                    <a:pt x="45107" y="7411"/>
                  </a:cubicBezTo>
                  <a:cubicBezTo>
                    <a:pt x="45699" y="7892"/>
                    <a:pt x="48292" y="7967"/>
                    <a:pt x="48699" y="8485"/>
                  </a:cubicBezTo>
                  <a:cubicBezTo>
                    <a:pt x="49107" y="9003"/>
                    <a:pt x="44106" y="12543"/>
                    <a:pt x="42772" y="12756"/>
                  </a:cubicBezTo>
                  <a:cubicBezTo>
                    <a:pt x="42536" y="12794"/>
                    <a:pt x="42309" y="12811"/>
                    <a:pt x="42100" y="12811"/>
                  </a:cubicBezTo>
                  <a:cubicBezTo>
                    <a:pt x="41128" y="12811"/>
                    <a:pt x="40539" y="12444"/>
                    <a:pt x="41179" y="12078"/>
                  </a:cubicBezTo>
                  <a:cubicBezTo>
                    <a:pt x="41957" y="11634"/>
                    <a:pt x="42698" y="10782"/>
                    <a:pt x="42698" y="10782"/>
                  </a:cubicBezTo>
                  <a:lnTo>
                    <a:pt x="42698" y="10782"/>
                  </a:lnTo>
                  <a:cubicBezTo>
                    <a:pt x="42698" y="10782"/>
                    <a:pt x="38845" y="12581"/>
                    <a:pt x="38215" y="12755"/>
                  </a:cubicBezTo>
                  <a:cubicBezTo>
                    <a:pt x="37764" y="12881"/>
                    <a:pt x="34299" y="13431"/>
                    <a:pt x="32856" y="13431"/>
                  </a:cubicBezTo>
                  <a:cubicBezTo>
                    <a:pt x="32288" y="13431"/>
                    <a:pt x="32033" y="13346"/>
                    <a:pt x="32399" y="13116"/>
                  </a:cubicBezTo>
                  <a:cubicBezTo>
                    <a:pt x="33695" y="12301"/>
                    <a:pt x="34510" y="11116"/>
                    <a:pt x="33695" y="10856"/>
                  </a:cubicBezTo>
                  <a:cubicBezTo>
                    <a:pt x="33659" y="10844"/>
                    <a:pt x="33613" y="10839"/>
                    <a:pt x="33557" y="10839"/>
                  </a:cubicBezTo>
                  <a:cubicBezTo>
                    <a:pt x="32408" y="10839"/>
                    <a:pt x="27328" y="13166"/>
                    <a:pt x="26481" y="13166"/>
                  </a:cubicBezTo>
                  <a:cubicBezTo>
                    <a:pt x="26446" y="13166"/>
                    <a:pt x="26418" y="13162"/>
                    <a:pt x="26398" y="13153"/>
                  </a:cubicBezTo>
                  <a:cubicBezTo>
                    <a:pt x="25879" y="12931"/>
                    <a:pt x="27398" y="12819"/>
                    <a:pt x="27213" y="11819"/>
                  </a:cubicBezTo>
                  <a:cubicBezTo>
                    <a:pt x="27048" y="10936"/>
                    <a:pt x="26827" y="10225"/>
                    <a:pt x="26369" y="10225"/>
                  </a:cubicBezTo>
                  <a:cubicBezTo>
                    <a:pt x="26309" y="10225"/>
                    <a:pt x="26244" y="10237"/>
                    <a:pt x="26175" y="10263"/>
                  </a:cubicBezTo>
                  <a:cubicBezTo>
                    <a:pt x="25582" y="10486"/>
                    <a:pt x="21210" y="13153"/>
                    <a:pt x="20618" y="13227"/>
                  </a:cubicBezTo>
                  <a:cubicBezTo>
                    <a:pt x="20546" y="13236"/>
                    <a:pt x="20412" y="13240"/>
                    <a:pt x="20234" y="13240"/>
                  </a:cubicBezTo>
                  <a:cubicBezTo>
                    <a:pt x="18946" y="13240"/>
                    <a:pt x="15319" y="13028"/>
                    <a:pt x="15579" y="12931"/>
                  </a:cubicBezTo>
                  <a:cubicBezTo>
                    <a:pt x="15875" y="12819"/>
                    <a:pt x="16394" y="12746"/>
                    <a:pt x="16579" y="12412"/>
                  </a:cubicBezTo>
                  <a:cubicBezTo>
                    <a:pt x="16603" y="12369"/>
                    <a:pt x="16514" y="12350"/>
                    <a:pt x="16337" y="12350"/>
                  </a:cubicBezTo>
                  <a:cubicBezTo>
                    <a:pt x="15133" y="12350"/>
                    <a:pt x="9876" y="13237"/>
                    <a:pt x="8874" y="13561"/>
                  </a:cubicBezTo>
                  <a:cubicBezTo>
                    <a:pt x="8215" y="13773"/>
                    <a:pt x="7252" y="13900"/>
                    <a:pt x="6592" y="13900"/>
                  </a:cubicBezTo>
                  <a:cubicBezTo>
                    <a:pt x="6101" y="13900"/>
                    <a:pt x="5778" y="13830"/>
                    <a:pt x="5873" y="13672"/>
                  </a:cubicBezTo>
                  <a:cubicBezTo>
                    <a:pt x="5912" y="13607"/>
                    <a:pt x="5776" y="13579"/>
                    <a:pt x="5521" y="13579"/>
                  </a:cubicBezTo>
                  <a:cubicBezTo>
                    <a:pt x="4324" y="13579"/>
                    <a:pt x="505" y="14190"/>
                    <a:pt x="1" y="14375"/>
                  </a:cubicBezTo>
                  <a:lnTo>
                    <a:pt x="51413" y="14375"/>
                  </a:lnTo>
                  <a:lnTo>
                    <a:pt x="514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" name="Google Shape;970;p24"/>
          <p:cNvGrpSpPr/>
          <p:nvPr/>
        </p:nvGrpSpPr>
        <p:grpSpPr>
          <a:xfrm>
            <a:off x="-73" y="4373174"/>
            <a:ext cx="1447833" cy="351184"/>
            <a:chOff x="1581625" y="409875"/>
            <a:chExt cx="1097675" cy="266250"/>
          </a:xfrm>
        </p:grpSpPr>
        <p:sp>
          <p:nvSpPr>
            <p:cNvPr id="971" name="Google Shape;971;p24"/>
            <p:cNvSpPr/>
            <p:nvPr/>
          </p:nvSpPr>
          <p:spPr>
            <a:xfrm>
              <a:off x="1581625" y="409875"/>
              <a:ext cx="1097675" cy="266250"/>
            </a:xfrm>
            <a:custGeom>
              <a:rect b="b" l="l" r="r" t="t"/>
              <a:pathLst>
                <a:path extrusionOk="0" h="10650" w="43907">
                  <a:moveTo>
                    <a:pt x="24703" y="1"/>
                  </a:moveTo>
                  <a:cubicBezTo>
                    <a:pt x="24171" y="1"/>
                    <a:pt x="22196" y="2356"/>
                    <a:pt x="21232" y="2549"/>
                  </a:cubicBezTo>
                  <a:cubicBezTo>
                    <a:pt x="20245" y="2745"/>
                    <a:pt x="16071" y="3585"/>
                    <a:pt x="15874" y="3857"/>
                  </a:cubicBezTo>
                  <a:cubicBezTo>
                    <a:pt x="15677" y="4128"/>
                    <a:pt x="15382" y="7809"/>
                    <a:pt x="14963" y="7809"/>
                  </a:cubicBezTo>
                  <a:cubicBezTo>
                    <a:pt x="14962" y="7809"/>
                    <a:pt x="14961" y="7809"/>
                    <a:pt x="14959" y="7809"/>
                  </a:cubicBezTo>
                  <a:cubicBezTo>
                    <a:pt x="14951" y="7808"/>
                    <a:pt x="14940" y="7808"/>
                    <a:pt x="14927" y="7808"/>
                  </a:cubicBezTo>
                  <a:cubicBezTo>
                    <a:pt x="14341" y="7808"/>
                    <a:pt x="9337" y="8309"/>
                    <a:pt x="8538" y="8309"/>
                  </a:cubicBezTo>
                  <a:cubicBezTo>
                    <a:pt x="8487" y="8309"/>
                    <a:pt x="8454" y="8307"/>
                    <a:pt x="8439" y="8303"/>
                  </a:cubicBezTo>
                  <a:cubicBezTo>
                    <a:pt x="8192" y="8229"/>
                    <a:pt x="4834" y="1264"/>
                    <a:pt x="4117" y="1066"/>
                  </a:cubicBezTo>
                  <a:cubicBezTo>
                    <a:pt x="3400" y="868"/>
                    <a:pt x="972" y="106"/>
                    <a:pt x="0" y="5"/>
                  </a:cubicBezTo>
                  <a:lnTo>
                    <a:pt x="0" y="6"/>
                  </a:lnTo>
                  <a:lnTo>
                    <a:pt x="0" y="10650"/>
                  </a:lnTo>
                  <a:lnTo>
                    <a:pt x="43906" y="10650"/>
                  </a:lnTo>
                  <a:cubicBezTo>
                    <a:pt x="43091" y="9390"/>
                    <a:pt x="40448" y="9065"/>
                    <a:pt x="39682" y="9029"/>
                  </a:cubicBezTo>
                  <a:cubicBezTo>
                    <a:pt x="39664" y="9028"/>
                    <a:pt x="39644" y="9028"/>
                    <a:pt x="39621" y="9028"/>
                  </a:cubicBezTo>
                  <a:cubicBezTo>
                    <a:pt x="38706" y="9028"/>
                    <a:pt x="33826" y="9642"/>
                    <a:pt x="32924" y="9642"/>
                  </a:cubicBezTo>
                  <a:cubicBezTo>
                    <a:pt x="32877" y="9642"/>
                    <a:pt x="32840" y="9640"/>
                    <a:pt x="32816" y="9637"/>
                  </a:cubicBezTo>
                  <a:cubicBezTo>
                    <a:pt x="32323" y="9563"/>
                    <a:pt x="29408" y="9167"/>
                    <a:pt x="29408" y="8575"/>
                  </a:cubicBezTo>
                  <a:cubicBezTo>
                    <a:pt x="29408" y="7982"/>
                    <a:pt x="27432" y="3314"/>
                    <a:pt x="27210" y="3042"/>
                  </a:cubicBezTo>
                  <a:cubicBezTo>
                    <a:pt x="26988" y="2770"/>
                    <a:pt x="25209" y="130"/>
                    <a:pt x="24740" y="5"/>
                  </a:cubicBezTo>
                  <a:cubicBezTo>
                    <a:pt x="24729" y="2"/>
                    <a:pt x="24717" y="1"/>
                    <a:pt x="2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4"/>
            <p:cNvSpPr/>
            <p:nvPr/>
          </p:nvSpPr>
          <p:spPr>
            <a:xfrm>
              <a:off x="1581625" y="464300"/>
              <a:ext cx="957500" cy="211825"/>
            </a:xfrm>
            <a:custGeom>
              <a:rect b="b" l="l" r="r" t="t"/>
              <a:pathLst>
                <a:path extrusionOk="0" h="8473" w="38300">
                  <a:moveTo>
                    <a:pt x="24687" y="1"/>
                  </a:moveTo>
                  <a:cubicBezTo>
                    <a:pt x="24518" y="1"/>
                    <a:pt x="24055" y="708"/>
                    <a:pt x="24098" y="816"/>
                  </a:cubicBezTo>
                  <a:cubicBezTo>
                    <a:pt x="24147" y="940"/>
                    <a:pt x="21751" y="5781"/>
                    <a:pt x="20566" y="5805"/>
                  </a:cubicBezTo>
                  <a:cubicBezTo>
                    <a:pt x="20551" y="5805"/>
                    <a:pt x="20537" y="5806"/>
                    <a:pt x="20522" y="5806"/>
                  </a:cubicBezTo>
                  <a:cubicBezTo>
                    <a:pt x="19420" y="5806"/>
                    <a:pt x="17336" y="4994"/>
                    <a:pt x="16852" y="4994"/>
                  </a:cubicBezTo>
                  <a:cubicBezTo>
                    <a:pt x="16809" y="4994"/>
                    <a:pt x="16779" y="5001"/>
                    <a:pt x="16763" y="5015"/>
                  </a:cubicBezTo>
                  <a:cubicBezTo>
                    <a:pt x="16565" y="5188"/>
                    <a:pt x="15972" y="6645"/>
                    <a:pt x="15355" y="7040"/>
                  </a:cubicBezTo>
                  <a:cubicBezTo>
                    <a:pt x="14847" y="7365"/>
                    <a:pt x="12972" y="7740"/>
                    <a:pt x="11854" y="7740"/>
                  </a:cubicBezTo>
                  <a:cubicBezTo>
                    <a:pt x="11611" y="7740"/>
                    <a:pt x="11404" y="7722"/>
                    <a:pt x="11254" y="7682"/>
                  </a:cubicBezTo>
                  <a:cubicBezTo>
                    <a:pt x="11096" y="7640"/>
                    <a:pt x="10747" y="7626"/>
                    <a:pt x="10285" y="7626"/>
                  </a:cubicBezTo>
                  <a:cubicBezTo>
                    <a:pt x="9176" y="7626"/>
                    <a:pt x="7416" y="7710"/>
                    <a:pt x="6075" y="7710"/>
                  </a:cubicBezTo>
                  <a:cubicBezTo>
                    <a:pt x="5002" y="7710"/>
                    <a:pt x="4198" y="7656"/>
                    <a:pt x="4215" y="7460"/>
                  </a:cubicBezTo>
                  <a:cubicBezTo>
                    <a:pt x="4265" y="6916"/>
                    <a:pt x="6463" y="6299"/>
                    <a:pt x="6192" y="5756"/>
                  </a:cubicBezTo>
                  <a:cubicBezTo>
                    <a:pt x="5920" y="5213"/>
                    <a:pt x="3870" y="3532"/>
                    <a:pt x="3178" y="3409"/>
                  </a:cubicBezTo>
                  <a:cubicBezTo>
                    <a:pt x="2487" y="3285"/>
                    <a:pt x="3796" y="1260"/>
                    <a:pt x="3153" y="890"/>
                  </a:cubicBezTo>
                  <a:cubicBezTo>
                    <a:pt x="2512" y="519"/>
                    <a:pt x="0" y="50"/>
                    <a:pt x="0" y="50"/>
                  </a:cubicBezTo>
                  <a:lnTo>
                    <a:pt x="0" y="51"/>
                  </a:lnTo>
                  <a:lnTo>
                    <a:pt x="0" y="8473"/>
                  </a:lnTo>
                  <a:lnTo>
                    <a:pt x="38299" y="8473"/>
                  </a:lnTo>
                  <a:cubicBezTo>
                    <a:pt x="38299" y="8473"/>
                    <a:pt x="37954" y="8302"/>
                    <a:pt x="37360" y="8152"/>
                  </a:cubicBezTo>
                  <a:cubicBezTo>
                    <a:pt x="37217" y="8116"/>
                    <a:pt x="36628" y="8104"/>
                    <a:pt x="35804" y="8104"/>
                  </a:cubicBezTo>
                  <a:cubicBezTo>
                    <a:pt x="34410" y="8104"/>
                    <a:pt x="32342" y="8137"/>
                    <a:pt x="30607" y="8137"/>
                  </a:cubicBezTo>
                  <a:cubicBezTo>
                    <a:pt x="29138" y="8137"/>
                    <a:pt x="27908" y="8114"/>
                    <a:pt x="27531" y="8028"/>
                  </a:cubicBezTo>
                  <a:cubicBezTo>
                    <a:pt x="26444" y="7781"/>
                    <a:pt x="23530" y="6546"/>
                    <a:pt x="23752" y="6200"/>
                  </a:cubicBezTo>
                  <a:cubicBezTo>
                    <a:pt x="23975" y="5854"/>
                    <a:pt x="25209" y="4002"/>
                    <a:pt x="25407" y="3360"/>
                  </a:cubicBezTo>
                  <a:cubicBezTo>
                    <a:pt x="25605" y="2717"/>
                    <a:pt x="24814" y="322"/>
                    <a:pt x="24739" y="51"/>
                  </a:cubicBezTo>
                  <a:cubicBezTo>
                    <a:pt x="24730" y="16"/>
                    <a:pt x="24712" y="1"/>
                    <a:pt x="24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3" name="Google Shape;973;p24"/>
          <p:cNvSpPr txBox="1"/>
          <p:nvPr>
            <p:ph idx="1" type="subTitle"/>
          </p:nvPr>
        </p:nvSpPr>
        <p:spPr>
          <a:xfrm>
            <a:off x="1327659" y="3250475"/>
            <a:ext cx="26151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74" name="Google Shape;974;p24"/>
          <p:cNvSpPr txBox="1"/>
          <p:nvPr>
            <p:ph idx="2" type="subTitle"/>
          </p:nvPr>
        </p:nvSpPr>
        <p:spPr>
          <a:xfrm>
            <a:off x="5201241" y="3250475"/>
            <a:ext cx="26151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75" name="Google Shape;975;p24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76" name="Google Shape;976;p24"/>
          <p:cNvSpPr/>
          <p:nvPr/>
        </p:nvSpPr>
        <p:spPr>
          <a:xfrm flipH="1">
            <a:off x="75212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24"/>
          <p:cNvSpPr/>
          <p:nvPr/>
        </p:nvSpPr>
        <p:spPr>
          <a:xfrm flipH="1">
            <a:off x="844272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24"/>
          <p:cNvSpPr/>
          <p:nvPr/>
        </p:nvSpPr>
        <p:spPr>
          <a:xfrm flipH="1">
            <a:off x="657630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24"/>
          <p:cNvSpPr/>
          <p:nvPr/>
        </p:nvSpPr>
        <p:spPr>
          <a:xfrm flipH="1">
            <a:off x="-63100" y="9502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24"/>
          <p:cNvSpPr txBox="1"/>
          <p:nvPr>
            <p:ph idx="3" type="subTitle"/>
          </p:nvPr>
        </p:nvSpPr>
        <p:spPr>
          <a:xfrm>
            <a:off x="1327659" y="3744200"/>
            <a:ext cx="2615100" cy="6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1" name="Google Shape;981;p24"/>
          <p:cNvSpPr txBox="1"/>
          <p:nvPr>
            <p:ph idx="4" type="subTitle"/>
          </p:nvPr>
        </p:nvSpPr>
        <p:spPr>
          <a:xfrm>
            <a:off x="5201241" y="3744200"/>
            <a:ext cx="2615100" cy="6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82" name="Google Shape;982;p24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983" name="Google Shape;983;p24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4" name="Google Shape;984;p24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985" name="Google Shape;985;p24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24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24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24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4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4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4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4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4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4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4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4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24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24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24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24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24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24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24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24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24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24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25"/>
          <p:cNvSpPr/>
          <p:nvPr/>
        </p:nvSpPr>
        <p:spPr>
          <a:xfrm>
            <a:off x="5590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25"/>
          <p:cNvSpPr/>
          <p:nvPr/>
        </p:nvSpPr>
        <p:spPr>
          <a:xfrm>
            <a:off x="637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25"/>
          <p:cNvSpPr/>
          <p:nvPr/>
        </p:nvSpPr>
        <p:spPr>
          <a:xfrm>
            <a:off x="7709175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25"/>
          <p:cNvSpPr/>
          <p:nvPr/>
        </p:nvSpPr>
        <p:spPr>
          <a:xfrm>
            <a:off x="8569600" y="9502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2" name="Google Shape;1012;p25"/>
          <p:cNvGrpSpPr/>
          <p:nvPr/>
        </p:nvGrpSpPr>
        <p:grpSpPr>
          <a:xfrm flipH="1">
            <a:off x="64" y="4705323"/>
            <a:ext cx="9143872" cy="438097"/>
            <a:chOff x="0" y="4608350"/>
            <a:chExt cx="9143872" cy="535112"/>
          </a:xfrm>
        </p:grpSpPr>
        <p:sp>
          <p:nvSpPr>
            <p:cNvPr id="1013" name="Google Shape;1013;p25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4" name="Google Shape;1014;p25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015" name="Google Shape;1015;p25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25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25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25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25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25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25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25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25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25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25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25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25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25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25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25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25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25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25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25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25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25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37" name="Google Shape;1037;p25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25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25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0" name="Google Shape;1040;p25"/>
          <p:cNvSpPr txBox="1"/>
          <p:nvPr>
            <p:ph idx="1" type="body"/>
          </p:nvPr>
        </p:nvSpPr>
        <p:spPr>
          <a:xfrm>
            <a:off x="720000" y="1152475"/>
            <a:ext cx="38043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41" name="Google Shape;1041;p25"/>
          <p:cNvSpPr txBox="1"/>
          <p:nvPr>
            <p:ph idx="2" type="body"/>
          </p:nvPr>
        </p:nvSpPr>
        <p:spPr>
          <a:xfrm>
            <a:off x="4619700" y="1152475"/>
            <a:ext cx="38043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26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4" name="Google Shape;1044;p26"/>
          <p:cNvSpPr txBox="1"/>
          <p:nvPr>
            <p:ph idx="1" type="subTitle"/>
          </p:nvPr>
        </p:nvSpPr>
        <p:spPr>
          <a:xfrm>
            <a:off x="720005" y="2614450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45" name="Google Shape;1045;p26"/>
          <p:cNvSpPr txBox="1"/>
          <p:nvPr>
            <p:ph idx="2" type="subTitle"/>
          </p:nvPr>
        </p:nvSpPr>
        <p:spPr>
          <a:xfrm>
            <a:off x="3343200" y="2614450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46" name="Google Shape;1046;p26"/>
          <p:cNvSpPr txBox="1"/>
          <p:nvPr>
            <p:ph idx="3" type="subTitle"/>
          </p:nvPr>
        </p:nvSpPr>
        <p:spPr>
          <a:xfrm>
            <a:off x="720005" y="3108175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7" name="Google Shape;1047;p26"/>
          <p:cNvSpPr txBox="1"/>
          <p:nvPr>
            <p:ph idx="4" type="subTitle"/>
          </p:nvPr>
        </p:nvSpPr>
        <p:spPr>
          <a:xfrm>
            <a:off x="3343200" y="3108175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8" name="Google Shape;1048;p26"/>
          <p:cNvSpPr txBox="1"/>
          <p:nvPr>
            <p:ph idx="5" type="subTitle"/>
          </p:nvPr>
        </p:nvSpPr>
        <p:spPr>
          <a:xfrm>
            <a:off x="5966405" y="2614450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49" name="Google Shape;1049;p26"/>
          <p:cNvSpPr txBox="1"/>
          <p:nvPr>
            <p:ph idx="6" type="subTitle"/>
          </p:nvPr>
        </p:nvSpPr>
        <p:spPr>
          <a:xfrm>
            <a:off x="5966405" y="3108175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" name="Google Shape;1050;p26"/>
          <p:cNvSpPr/>
          <p:nvPr/>
        </p:nvSpPr>
        <p:spPr>
          <a:xfrm>
            <a:off x="-581025" y="1156670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26"/>
          <p:cNvSpPr/>
          <p:nvPr/>
        </p:nvSpPr>
        <p:spPr>
          <a:xfrm>
            <a:off x="389863" y="3463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26"/>
          <p:cNvSpPr/>
          <p:nvPr/>
        </p:nvSpPr>
        <p:spPr>
          <a:xfrm>
            <a:off x="7727400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26"/>
          <p:cNvSpPr/>
          <p:nvPr/>
        </p:nvSpPr>
        <p:spPr>
          <a:xfrm>
            <a:off x="86780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4" name="Google Shape;1054;p26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1055" name="Google Shape;1055;p26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6" name="Google Shape;1056;p26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057" name="Google Shape;1057;p26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26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26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26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26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26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26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26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26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6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26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26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6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6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6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26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6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6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6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6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26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6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79" name="Google Shape;1079;p26"/>
          <p:cNvGrpSpPr/>
          <p:nvPr/>
        </p:nvGrpSpPr>
        <p:grpSpPr>
          <a:xfrm>
            <a:off x="4727810" y="4467203"/>
            <a:ext cx="685313" cy="805060"/>
            <a:chOff x="4929025" y="894250"/>
            <a:chExt cx="565300" cy="596650"/>
          </a:xfrm>
        </p:grpSpPr>
        <p:sp>
          <p:nvSpPr>
            <p:cNvPr id="1080" name="Google Shape;1080;p26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6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6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6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6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" name="Google Shape;1085;p26"/>
          <p:cNvGrpSpPr/>
          <p:nvPr/>
        </p:nvGrpSpPr>
        <p:grpSpPr>
          <a:xfrm>
            <a:off x="4432375" y="4552016"/>
            <a:ext cx="339171" cy="719413"/>
            <a:chOff x="4714650" y="926625"/>
            <a:chExt cx="279775" cy="533175"/>
          </a:xfrm>
        </p:grpSpPr>
        <p:sp>
          <p:nvSpPr>
            <p:cNvPr id="1086" name="Google Shape;1086;p26"/>
            <p:cNvSpPr/>
            <p:nvPr/>
          </p:nvSpPr>
          <p:spPr>
            <a:xfrm>
              <a:off x="4714650" y="926625"/>
              <a:ext cx="279775" cy="533175"/>
            </a:xfrm>
            <a:custGeom>
              <a:rect b="b" l="l" r="r" t="t"/>
              <a:pathLst>
                <a:path extrusionOk="0" h="21327" w="11191">
                  <a:moveTo>
                    <a:pt x="6364" y="1"/>
                  </a:moveTo>
                  <a:cubicBezTo>
                    <a:pt x="2852" y="1"/>
                    <a:pt x="1020" y="2310"/>
                    <a:pt x="351" y="5572"/>
                  </a:cubicBezTo>
                  <a:cubicBezTo>
                    <a:pt x="588" y="5590"/>
                    <a:pt x="824" y="5623"/>
                    <a:pt x="1056" y="5677"/>
                  </a:cubicBezTo>
                  <a:cubicBezTo>
                    <a:pt x="1556" y="5792"/>
                    <a:pt x="2233" y="6034"/>
                    <a:pt x="2372" y="6598"/>
                  </a:cubicBezTo>
                  <a:cubicBezTo>
                    <a:pt x="2485" y="7061"/>
                    <a:pt x="2105" y="7352"/>
                    <a:pt x="1719" y="7499"/>
                  </a:cubicBezTo>
                  <a:cubicBezTo>
                    <a:pt x="1203" y="7696"/>
                    <a:pt x="628" y="7745"/>
                    <a:pt x="77" y="7763"/>
                  </a:cubicBezTo>
                  <a:cubicBezTo>
                    <a:pt x="1" y="9133"/>
                    <a:pt x="78" y="10597"/>
                    <a:pt x="278" y="12085"/>
                  </a:cubicBezTo>
                  <a:cubicBezTo>
                    <a:pt x="353" y="12063"/>
                    <a:pt x="429" y="12045"/>
                    <a:pt x="502" y="12031"/>
                  </a:cubicBezTo>
                  <a:cubicBezTo>
                    <a:pt x="711" y="11991"/>
                    <a:pt x="926" y="11971"/>
                    <a:pt x="1139" y="11971"/>
                  </a:cubicBezTo>
                  <a:cubicBezTo>
                    <a:pt x="1202" y="11971"/>
                    <a:pt x="1264" y="11973"/>
                    <a:pt x="1326" y="11977"/>
                  </a:cubicBezTo>
                  <a:cubicBezTo>
                    <a:pt x="1675" y="11997"/>
                    <a:pt x="2208" y="12071"/>
                    <a:pt x="2344" y="12456"/>
                  </a:cubicBezTo>
                  <a:cubicBezTo>
                    <a:pt x="2461" y="12792"/>
                    <a:pt x="2234" y="13056"/>
                    <a:pt x="1954" y="13210"/>
                  </a:cubicBezTo>
                  <a:cubicBezTo>
                    <a:pt x="1581" y="13417"/>
                    <a:pt x="1140" y="13504"/>
                    <a:pt x="721" y="13565"/>
                  </a:cubicBezTo>
                  <a:cubicBezTo>
                    <a:pt x="655" y="13574"/>
                    <a:pt x="589" y="13583"/>
                    <a:pt x="523" y="13590"/>
                  </a:cubicBezTo>
                  <a:cubicBezTo>
                    <a:pt x="1036" y="16330"/>
                    <a:pt x="1931" y="19060"/>
                    <a:pt x="3041" y="21327"/>
                  </a:cubicBezTo>
                  <a:lnTo>
                    <a:pt x="5916" y="21327"/>
                  </a:lnTo>
                  <a:cubicBezTo>
                    <a:pt x="5916" y="21327"/>
                    <a:pt x="7747" y="17869"/>
                    <a:pt x="9238" y="13739"/>
                  </a:cubicBezTo>
                  <a:cubicBezTo>
                    <a:pt x="9171" y="13731"/>
                    <a:pt x="9106" y="13722"/>
                    <a:pt x="9041" y="13712"/>
                  </a:cubicBezTo>
                  <a:cubicBezTo>
                    <a:pt x="8677" y="13658"/>
                    <a:pt x="8306" y="13589"/>
                    <a:pt x="7965" y="13448"/>
                  </a:cubicBezTo>
                  <a:cubicBezTo>
                    <a:pt x="7761" y="13365"/>
                    <a:pt x="7471" y="13217"/>
                    <a:pt x="7480" y="12956"/>
                  </a:cubicBezTo>
                  <a:cubicBezTo>
                    <a:pt x="7485" y="12823"/>
                    <a:pt x="7573" y="12706"/>
                    <a:pt x="7665" y="12616"/>
                  </a:cubicBezTo>
                  <a:cubicBezTo>
                    <a:pt x="7844" y="12442"/>
                    <a:pt x="8071" y="12324"/>
                    <a:pt x="8307" y="12247"/>
                  </a:cubicBezTo>
                  <a:cubicBezTo>
                    <a:pt x="8596" y="12154"/>
                    <a:pt x="8905" y="12119"/>
                    <a:pt x="9208" y="12116"/>
                  </a:cubicBezTo>
                  <a:cubicBezTo>
                    <a:pt x="9218" y="12115"/>
                    <a:pt x="9228" y="12115"/>
                    <a:pt x="9238" y="12115"/>
                  </a:cubicBezTo>
                  <a:cubicBezTo>
                    <a:pt x="9415" y="12115"/>
                    <a:pt x="9601" y="12125"/>
                    <a:pt x="9781" y="12151"/>
                  </a:cubicBezTo>
                  <a:cubicBezTo>
                    <a:pt x="10089" y="11193"/>
                    <a:pt x="10367" y="10218"/>
                    <a:pt x="10588" y="9259"/>
                  </a:cubicBezTo>
                  <a:cubicBezTo>
                    <a:pt x="10454" y="9257"/>
                    <a:pt x="10319" y="9257"/>
                    <a:pt x="10183" y="9250"/>
                  </a:cubicBezTo>
                  <a:cubicBezTo>
                    <a:pt x="9564" y="9220"/>
                    <a:pt x="8930" y="9170"/>
                    <a:pt x="8330" y="9007"/>
                  </a:cubicBezTo>
                  <a:cubicBezTo>
                    <a:pt x="8001" y="8919"/>
                    <a:pt x="7456" y="8750"/>
                    <a:pt x="7420" y="8337"/>
                  </a:cubicBezTo>
                  <a:cubicBezTo>
                    <a:pt x="7403" y="8134"/>
                    <a:pt x="7527" y="7946"/>
                    <a:pt x="7656" y="7800"/>
                  </a:cubicBezTo>
                  <a:cubicBezTo>
                    <a:pt x="7965" y="7446"/>
                    <a:pt x="8391" y="7214"/>
                    <a:pt x="8844" y="7102"/>
                  </a:cubicBezTo>
                  <a:cubicBezTo>
                    <a:pt x="9310" y="6988"/>
                    <a:pt x="9786" y="6984"/>
                    <a:pt x="10263" y="6984"/>
                  </a:cubicBezTo>
                  <a:cubicBezTo>
                    <a:pt x="10298" y="6984"/>
                    <a:pt x="10333" y="6984"/>
                    <a:pt x="10368" y="6984"/>
                  </a:cubicBezTo>
                  <a:cubicBezTo>
                    <a:pt x="10580" y="6984"/>
                    <a:pt x="10792" y="6983"/>
                    <a:pt x="11003" y="6972"/>
                  </a:cubicBezTo>
                  <a:cubicBezTo>
                    <a:pt x="11191" y="5471"/>
                    <a:pt x="11172" y="4081"/>
                    <a:pt x="10838" y="2945"/>
                  </a:cubicBezTo>
                  <a:cubicBezTo>
                    <a:pt x="10741" y="2954"/>
                    <a:pt x="10645" y="2963"/>
                    <a:pt x="10549" y="2970"/>
                  </a:cubicBezTo>
                  <a:cubicBezTo>
                    <a:pt x="10232" y="2991"/>
                    <a:pt x="9910" y="3010"/>
                    <a:pt x="9589" y="3010"/>
                  </a:cubicBezTo>
                  <a:cubicBezTo>
                    <a:pt x="9294" y="3010"/>
                    <a:pt x="8999" y="2994"/>
                    <a:pt x="8709" y="2949"/>
                  </a:cubicBezTo>
                  <a:cubicBezTo>
                    <a:pt x="8403" y="2902"/>
                    <a:pt x="7879" y="2782"/>
                    <a:pt x="7928" y="2371"/>
                  </a:cubicBezTo>
                  <a:cubicBezTo>
                    <a:pt x="7955" y="2144"/>
                    <a:pt x="8133" y="1973"/>
                    <a:pt x="8309" y="1847"/>
                  </a:cubicBezTo>
                  <a:cubicBezTo>
                    <a:pt x="8571" y="1659"/>
                    <a:pt x="8880" y="1535"/>
                    <a:pt x="9184" y="1432"/>
                  </a:cubicBezTo>
                  <a:cubicBezTo>
                    <a:pt x="9418" y="1352"/>
                    <a:pt x="9659" y="1289"/>
                    <a:pt x="9902" y="1235"/>
                  </a:cubicBezTo>
                  <a:cubicBezTo>
                    <a:pt x="9292" y="588"/>
                    <a:pt x="8427" y="165"/>
                    <a:pt x="7246" y="46"/>
                  </a:cubicBezTo>
                  <a:cubicBezTo>
                    <a:pt x="6941" y="16"/>
                    <a:pt x="6647" y="1"/>
                    <a:pt x="6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6"/>
            <p:cNvSpPr/>
            <p:nvPr/>
          </p:nvSpPr>
          <p:spPr>
            <a:xfrm>
              <a:off x="4816450" y="999225"/>
              <a:ext cx="39850" cy="440175"/>
            </a:xfrm>
            <a:custGeom>
              <a:rect b="b" l="l" r="r" t="t"/>
              <a:pathLst>
                <a:path extrusionOk="0" h="17607" w="1594">
                  <a:moveTo>
                    <a:pt x="1593" y="0"/>
                  </a:moveTo>
                  <a:lnTo>
                    <a:pt x="1593" y="0"/>
                  </a:lnTo>
                  <a:cubicBezTo>
                    <a:pt x="1161" y="1416"/>
                    <a:pt x="821" y="2863"/>
                    <a:pt x="578" y="4325"/>
                  </a:cubicBezTo>
                  <a:cubicBezTo>
                    <a:pt x="328" y="5787"/>
                    <a:pt x="171" y="7265"/>
                    <a:pt x="84" y="8747"/>
                  </a:cubicBezTo>
                  <a:cubicBezTo>
                    <a:pt x="7" y="10229"/>
                    <a:pt x="1" y="11715"/>
                    <a:pt x="88" y="13196"/>
                  </a:cubicBezTo>
                  <a:cubicBezTo>
                    <a:pt x="170" y="14677"/>
                    <a:pt x="347" y="16152"/>
                    <a:pt x="621" y="17607"/>
                  </a:cubicBezTo>
                  <a:cubicBezTo>
                    <a:pt x="540" y="16128"/>
                    <a:pt x="493" y="14655"/>
                    <a:pt x="479" y="13184"/>
                  </a:cubicBezTo>
                  <a:cubicBezTo>
                    <a:pt x="471" y="11712"/>
                    <a:pt x="499" y="10242"/>
                    <a:pt x="585" y="8774"/>
                  </a:cubicBezTo>
                  <a:cubicBezTo>
                    <a:pt x="662" y="7307"/>
                    <a:pt x="796" y="5842"/>
                    <a:pt x="965" y="4380"/>
                  </a:cubicBezTo>
                  <a:cubicBezTo>
                    <a:pt x="1142" y="2920"/>
                    <a:pt x="1350" y="1460"/>
                    <a:pt x="1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6"/>
            <p:cNvSpPr/>
            <p:nvPr/>
          </p:nvSpPr>
          <p:spPr>
            <a:xfrm>
              <a:off x="4772875" y="1035050"/>
              <a:ext cx="148100" cy="80525"/>
            </a:xfrm>
            <a:custGeom>
              <a:rect b="b" l="l" r="r" t="t"/>
              <a:pathLst>
                <a:path extrusionOk="0" h="3221" w="5924">
                  <a:moveTo>
                    <a:pt x="0" y="1"/>
                  </a:moveTo>
                  <a:lnTo>
                    <a:pt x="0" y="1"/>
                  </a:lnTo>
                  <a:cubicBezTo>
                    <a:pt x="442" y="468"/>
                    <a:pt x="862" y="935"/>
                    <a:pt x="1255" y="1424"/>
                  </a:cubicBezTo>
                  <a:cubicBezTo>
                    <a:pt x="1448" y="1670"/>
                    <a:pt x="1642" y="1915"/>
                    <a:pt x="1824" y="2169"/>
                  </a:cubicBezTo>
                  <a:cubicBezTo>
                    <a:pt x="2006" y="2423"/>
                    <a:pt x="2190" y="2675"/>
                    <a:pt x="2359" y="2938"/>
                  </a:cubicBezTo>
                  <a:lnTo>
                    <a:pt x="2539" y="3220"/>
                  </a:lnTo>
                  <a:lnTo>
                    <a:pt x="2758" y="2958"/>
                  </a:lnTo>
                  <a:cubicBezTo>
                    <a:pt x="3181" y="2448"/>
                    <a:pt x="3667" y="1989"/>
                    <a:pt x="4196" y="1580"/>
                  </a:cubicBezTo>
                  <a:cubicBezTo>
                    <a:pt x="4463" y="1377"/>
                    <a:pt x="4738" y="1185"/>
                    <a:pt x="5028" y="1008"/>
                  </a:cubicBezTo>
                  <a:cubicBezTo>
                    <a:pt x="5315" y="826"/>
                    <a:pt x="5616" y="666"/>
                    <a:pt x="5924" y="503"/>
                  </a:cubicBezTo>
                  <a:lnTo>
                    <a:pt x="5924" y="503"/>
                  </a:lnTo>
                  <a:cubicBezTo>
                    <a:pt x="5579" y="556"/>
                    <a:pt x="5243" y="658"/>
                    <a:pt x="4915" y="781"/>
                  </a:cubicBezTo>
                  <a:cubicBezTo>
                    <a:pt x="4589" y="911"/>
                    <a:pt x="4272" y="1066"/>
                    <a:pt x="3971" y="1251"/>
                  </a:cubicBezTo>
                  <a:cubicBezTo>
                    <a:pt x="3459" y="1562"/>
                    <a:pt x="2992" y="1950"/>
                    <a:pt x="2586" y="2395"/>
                  </a:cubicBezTo>
                  <a:lnTo>
                    <a:pt x="2586" y="2395"/>
                  </a:lnTo>
                  <a:cubicBezTo>
                    <a:pt x="2461" y="2220"/>
                    <a:pt x="2332" y="2047"/>
                    <a:pt x="2193" y="1883"/>
                  </a:cubicBezTo>
                  <a:cubicBezTo>
                    <a:pt x="1985" y="1634"/>
                    <a:pt x="1771" y="1391"/>
                    <a:pt x="1538" y="1166"/>
                  </a:cubicBezTo>
                  <a:cubicBezTo>
                    <a:pt x="1076" y="714"/>
                    <a:pt x="56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6"/>
            <p:cNvSpPr/>
            <p:nvPr/>
          </p:nvSpPr>
          <p:spPr>
            <a:xfrm>
              <a:off x="4747050" y="1140950"/>
              <a:ext cx="172975" cy="120600"/>
            </a:xfrm>
            <a:custGeom>
              <a:rect b="b" l="l" r="r" t="t"/>
              <a:pathLst>
                <a:path extrusionOk="0" h="4824" w="6919">
                  <a:moveTo>
                    <a:pt x="0" y="0"/>
                  </a:moveTo>
                  <a:lnTo>
                    <a:pt x="0" y="0"/>
                  </a:lnTo>
                  <a:cubicBezTo>
                    <a:pt x="352" y="280"/>
                    <a:pt x="685" y="573"/>
                    <a:pt x="984" y="896"/>
                  </a:cubicBezTo>
                  <a:cubicBezTo>
                    <a:pt x="1287" y="1215"/>
                    <a:pt x="1560" y="1558"/>
                    <a:pt x="1803" y="1919"/>
                  </a:cubicBezTo>
                  <a:cubicBezTo>
                    <a:pt x="2288" y="2639"/>
                    <a:pt x="2654" y="3435"/>
                    <a:pt x="2864" y="4268"/>
                  </a:cubicBezTo>
                  <a:lnTo>
                    <a:pt x="3004" y="4824"/>
                  </a:lnTo>
                  <a:lnTo>
                    <a:pt x="3313" y="4346"/>
                  </a:lnTo>
                  <a:cubicBezTo>
                    <a:pt x="3526" y="4013"/>
                    <a:pt x="3776" y="3703"/>
                    <a:pt x="4034" y="3404"/>
                  </a:cubicBezTo>
                  <a:cubicBezTo>
                    <a:pt x="4297" y="3105"/>
                    <a:pt x="4583" y="2828"/>
                    <a:pt x="4884" y="2566"/>
                  </a:cubicBezTo>
                  <a:cubicBezTo>
                    <a:pt x="5490" y="2045"/>
                    <a:pt x="6170" y="1607"/>
                    <a:pt x="6918" y="1261"/>
                  </a:cubicBezTo>
                  <a:lnTo>
                    <a:pt x="6918" y="1261"/>
                  </a:lnTo>
                  <a:cubicBezTo>
                    <a:pt x="6106" y="1416"/>
                    <a:pt x="5332" y="1779"/>
                    <a:pt x="4649" y="2265"/>
                  </a:cubicBezTo>
                  <a:cubicBezTo>
                    <a:pt x="4305" y="2506"/>
                    <a:pt x="3988" y="2786"/>
                    <a:pt x="3693" y="3087"/>
                  </a:cubicBezTo>
                  <a:cubicBezTo>
                    <a:pt x="3518" y="3265"/>
                    <a:pt x="3355" y="3455"/>
                    <a:pt x="3203" y="3652"/>
                  </a:cubicBezTo>
                  <a:lnTo>
                    <a:pt x="3203" y="3652"/>
                  </a:lnTo>
                  <a:cubicBezTo>
                    <a:pt x="2962" y="2936"/>
                    <a:pt x="2595" y="2265"/>
                    <a:pt x="2125" y="1681"/>
                  </a:cubicBezTo>
                  <a:cubicBezTo>
                    <a:pt x="1839" y="1321"/>
                    <a:pt x="1511" y="996"/>
                    <a:pt x="1156" y="710"/>
                  </a:cubicBezTo>
                  <a:cubicBezTo>
                    <a:pt x="797" y="429"/>
                    <a:pt x="413" y="18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6"/>
            <p:cNvSpPr/>
            <p:nvPr/>
          </p:nvSpPr>
          <p:spPr>
            <a:xfrm>
              <a:off x="4762825" y="1289575"/>
              <a:ext cx="133775" cy="87100"/>
            </a:xfrm>
            <a:custGeom>
              <a:rect b="b" l="l" r="r" t="t"/>
              <a:pathLst>
                <a:path extrusionOk="0" h="3484" w="5351">
                  <a:moveTo>
                    <a:pt x="0" y="1"/>
                  </a:moveTo>
                  <a:lnTo>
                    <a:pt x="0" y="1"/>
                  </a:lnTo>
                  <a:cubicBezTo>
                    <a:pt x="517" y="413"/>
                    <a:pt x="978" y="862"/>
                    <a:pt x="1370" y="1358"/>
                  </a:cubicBezTo>
                  <a:cubicBezTo>
                    <a:pt x="1760" y="1858"/>
                    <a:pt x="2089" y="2398"/>
                    <a:pt x="2325" y="2976"/>
                  </a:cubicBezTo>
                  <a:lnTo>
                    <a:pt x="2533" y="3483"/>
                  </a:lnTo>
                  <a:lnTo>
                    <a:pt x="2780" y="2995"/>
                  </a:lnTo>
                  <a:cubicBezTo>
                    <a:pt x="3057" y="2446"/>
                    <a:pt x="3424" y="1942"/>
                    <a:pt x="3852" y="1492"/>
                  </a:cubicBezTo>
                  <a:cubicBezTo>
                    <a:pt x="4284" y="1043"/>
                    <a:pt x="4782" y="655"/>
                    <a:pt x="5350" y="336"/>
                  </a:cubicBezTo>
                  <a:lnTo>
                    <a:pt x="5350" y="336"/>
                  </a:lnTo>
                  <a:cubicBezTo>
                    <a:pt x="4708" y="460"/>
                    <a:pt x="4100" y="780"/>
                    <a:pt x="3587" y="1205"/>
                  </a:cubicBezTo>
                  <a:cubicBezTo>
                    <a:pt x="3195" y="1527"/>
                    <a:pt x="2856" y="1915"/>
                    <a:pt x="2579" y="2345"/>
                  </a:cubicBezTo>
                  <a:lnTo>
                    <a:pt x="2579" y="2345"/>
                  </a:lnTo>
                  <a:cubicBezTo>
                    <a:pt x="2335" y="1886"/>
                    <a:pt x="2028" y="1464"/>
                    <a:pt x="1663" y="1099"/>
                  </a:cubicBezTo>
                  <a:cubicBezTo>
                    <a:pt x="1189" y="619"/>
                    <a:pt x="622" y="23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" name="Google Shape;1091;p26"/>
          <p:cNvGrpSpPr/>
          <p:nvPr/>
        </p:nvGrpSpPr>
        <p:grpSpPr>
          <a:xfrm flipH="1">
            <a:off x="3730877" y="4467203"/>
            <a:ext cx="685313" cy="805060"/>
            <a:chOff x="4929025" y="894250"/>
            <a:chExt cx="565300" cy="596650"/>
          </a:xfrm>
        </p:grpSpPr>
        <p:sp>
          <p:nvSpPr>
            <p:cNvPr id="1092" name="Google Shape;1092;p26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6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6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6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6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27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9" name="Google Shape;1099;p27"/>
          <p:cNvSpPr txBox="1"/>
          <p:nvPr>
            <p:ph idx="1" type="subTitle"/>
          </p:nvPr>
        </p:nvSpPr>
        <p:spPr>
          <a:xfrm>
            <a:off x="2120787" y="1538675"/>
            <a:ext cx="21084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00" name="Google Shape;1100;p27"/>
          <p:cNvSpPr txBox="1"/>
          <p:nvPr>
            <p:ph idx="2" type="subTitle"/>
          </p:nvPr>
        </p:nvSpPr>
        <p:spPr>
          <a:xfrm>
            <a:off x="4914900" y="1538675"/>
            <a:ext cx="21084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01" name="Google Shape;1101;p27"/>
          <p:cNvSpPr txBox="1"/>
          <p:nvPr>
            <p:ph idx="3" type="subTitle"/>
          </p:nvPr>
        </p:nvSpPr>
        <p:spPr>
          <a:xfrm>
            <a:off x="2120775" y="2032400"/>
            <a:ext cx="21084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2" name="Google Shape;1102;p27"/>
          <p:cNvSpPr txBox="1"/>
          <p:nvPr>
            <p:ph idx="4" type="subTitle"/>
          </p:nvPr>
        </p:nvSpPr>
        <p:spPr>
          <a:xfrm>
            <a:off x="4914902" y="2032400"/>
            <a:ext cx="21084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3" name="Google Shape;1103;p27"/>
          <p:cNvSpPr txBox="1"/>
          <p:nvPr>
            <p:ph idx="5" type="subTitle"/>
          </p:nvPr>
        </p:nvSpPr>
        <p:spPr>
          <a:xfrm>
            <a:off x="2120787" y="2938475"/>
            <a:ext cx="21084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04" name="Google Shape;1104;p27"/>
          <p:cNvSpPr txBox="1"/>
          <p:nvPr>
            <p:ph idx="6" type="subTitle"/>
          </p:nvPr>
        </p:nvSpPr>
        <p:spPr>
          <a:xfrm>
            <a:off x="4914900" y="2938475"/>
            <a:ext cx="21084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05" name="Google Shape;1105;p27"/>
          <p:cNvSpPr txBox="1"/>
          <p:nvPr>
            <p:ph idx="7" type="subTitle"/>
          </p:nvPr>
        </p:nvSpPr>
        <p:spPr>
          <a:xfrm>
            <a:off x="2120775" y="3432200"/>
            <a:ext cx="21084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6" name="Google Shape;1106;p27"/>
          <p:cNvSpPr txBox="1"/>
          <p:nvPr>
            <p:ph idx="8" type="subTitle"/>
          </p:nvPr>
        </p:nvSpPr>
        <p:spPr>
          <a:xfrm>
            <a:off x="4914902" y="3432200"/>
            <a:ext cx="21084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07" name="Google Shape;1107;p27"/>
          <p:cNvGrpSpPr/>
          <p:nvPr/>
        </p:nvGrpSpPr>
        <p:grpSpPr>
          <a:xfrm flipH="1" rot="10800000">
            <a:off x="-4800" y="4705384"/>
            <a:ext cx="9153600" cy="457152"/>
            <a:chOff x="-9525" y="4600575"/>
            <a:chExt cx="9153600" cy="543000"/>
          </a:xfrm>
        </p:grpSpPr>
        <p:sp>
          <p:nvSpPr>
            <p:cNvPr id="1108" name="Google Shape;1108;p27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7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7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1" name="Google Shape;1111;p27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1112" name="Google Shape;1112;p27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27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27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27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27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27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27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27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27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27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27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27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27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27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27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27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27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27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27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31" name="Google Shape;1131;p27"/>
          <p:cNvGrpSpPr/>
          <p:nvPr/>
        </p:nvGrpSpPr>
        <p:grpSpPr>
          <a:xfrm flipH="1">
            <a:off x="64085" y="2220605"/>
            <a:ext cx="966179" cy="2627805"/>
            <a:chOff x="6738575" y="2681338"/>
            <a:chExt cx="999875" cy="2719450"/>
          </a:xfrm>
        </p:grpSpPr>
        <p:sp>
          <p:nvSpPr>
            <p:cNvPr id="1132" name="Google Shape;1132;p27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7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7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7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7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7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7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7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7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7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" name="Google Shape;1142;p27"/>
          <p:cNvGrpSpPr/>
          <p:nvPr/>
        </p:nvGrpSpPr>
        <p:grpSpPr>
          <a:xfrm>
            <a:off x="8113735" y="2220605"/>
            <a:ext cx="966179" cy="2627805"/>
            <a:chOff x="6738575" y="2681338"/>
            <a:chExt cx="999875" cy="2719450"/>
          </a:xfrm>
        </p:grpSpPr>
        <p:sp>
          <p:nvSpPr>
            <p:cNvPr id="1143" name="Google Shape;1143;p27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7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7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7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7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7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7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7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" name="Google Shape;1153;p27"/>
          <p:cNvGrpSpPr/>
          <p:nvPr/>
        </p:nvGrpSpPr>
        <p:grpSpPr>
          <a:xfrm>
            <a:off x="8253178" y="4456416"/>
            <a:ext cx="1075299" cy="686966"/>
            <a:chOff x="2393525" y="4487550"/>
            <a:chExt cx="1315350" cy="840325"/>
          </a:xfrm>
        </p:grpSpPr>
        <p:sp>
          <p:nvSpPr>
            <p:cNvPr id="1154" name="Google Shape;1154;p27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7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7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" name="Google Shape;1157;p27"/>
          <p:cNvGrpSpPr/>
          <p:nvPr/>
        </p:nvGrpSpPr>
        <p:grpSpPr>
          <a:xfrm flipH="1">
            <a:off x="-176447" y="4466016"/>
            <a:ext cx="1075299" cy="686966"/>
            <a:chOff x="2393525" y="4487550"/>
            <a:chExt cx="1315350" cy="840325"/>
          </a:xfrm>
        </p:grpSpPr>
        <p:sp>
          <p:nvSpPr>
            <p:cNvPr id="1158" name="Google Shape;1158;p27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7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7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1" name="Google Shape;1161;p27"/>
          <p:cNvSpPr/>
          <p:nvPr/>
        </p:nvSpPr>
        <p:spPr>
          <a:xfrm flipH="1">
            <a:off x="7971617" y="314320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27"/>
          <p:cNvSpPr/>
          <p:nvPr/>
        </p:nvSpPr>
        <p:spPr>
          <a:xfrm flipH="1">
            <a:off x="8678000" y="15386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27"/>
          <p:cNvSpPr/>
          <p:nvPr/>
        </p:nvSpPr>
        <p:spPr>
          <a:xfrm flipH="1">
            <a:off x="293002" y="237427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27"/>
          <p:cNvSpPr/>
          <p:nvPr/>
        </p:nvSpPr>
        <p:spPr>
          <a:xfrm flipH="1">
            <a:off x="-176450" y="12247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28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67" name="Google Shape;1167;p28"/>
          <p:cNvSpPr txBox="1"/>
          <p:nvPr>
            <p:ph idx="1" type="subTitle"/>
          </p:nvPr>
        </p:nvSpPr>
        <p:spPr>
          <a:xfrm>
            <a:off x="714114" y="1820050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8" name="Google Shape;1168;p28"/>
          <p:cNvSpPr txBox="1"/>
          <p:nvPr>
            <p:ph idx="2" type="subTitle"/>
          </p:nvPr>
        </p:nvSpPr>
        <p:spPr>
          <a:xfrm>
            <a:off x="3365640" y="1820050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9" name="Google Shape;1169;p28"/>
          <p:cNvSpPr txBox="1"/>
          <p:nvPr>
            <p:ph idx="3" type="subTitle"/>
          </p:nvPr>
        </p:nvSpPr>
        <p:spPr>
          <a:xfrm>
            <a:off x="714114" y="2237575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0" name="Google Shape;1170;p28"/>
          <p:cNvSpPr txBox="1"/>
          <p:nvPr>
            <p:ph idx="4" type="subTitle"/>
          </p:nvPr>
        </p:nvSpPr>
        <p:spPr>
          <a:xfrm>
            <a:off x="3365660" y="2237575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1" name="Google Shape;1171;p28"/>
          <p:cNvSpPr txBox="1"/>
          <p:nvPr>
            <p:ph idx="5" type="subTitle"/>
          </p:nvPr>
        </p:nvSpPr>
        <p:spPr>
          <a:xfrm>
            <a:off x="6011286" y="1820050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2" name="Google Shape;1172;p28"/>
          <p:cNvSpPr txBox="1"/>
          <p:nvPr>
            <p:ph idx="6" type="subTitle"/>
          </p:nvPr>
        </p:nvSpPr>
        <p:spPr>
          <a:xfrm>
            <a:off x="6011286" y="2237575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3" name="Google Shape;1173;p28"/>
          <p:cNvSpPr txBox="1"/>
          <p:nvPr>
            <p:ph idx="7" type="subTitle"/>
          </p:nvPr>
        </p:nvSpPr>
        <p:spPr>
          <a:xfrm>
            <a:off x="714114" y="3575375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4" name="Google Shape;1174;p28"/>
          <p:cNvSpPr txBox="1"/>
          <p:nvPr>
            <p:ph idx="8" type="subTitle"/>
          </p:nvPr>
        </p:nvSpPr>
        <p:spPr>
          <a:xfrm>
            <a:off x="3371565" y="3575375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5" name="Google Shape;1175;p28"/>
          <p:cNvSpPr txBox="1"/>
          <p:nvPr>
            <p:ph idx="9" type="subTitle"/>
          </p:nvPr>
        </p:nvSpPr>
        <p:spPr>
          <a:xfrm>
            <a:off x="714114" y="3992900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6" name="Google Shape;1176;p28"/>
          <p:cNvSpPr txBox="1"/>
          <p:nvPr>
            <p:ph idx="13" type="subTitle"/>
          </p:nvPr>
        </p:nvSpPr>
        <p:spPr>
          <a:xfrm>
            <a:off x="3371573" y="3992900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7" name="Google Shape;1177;p28"/>
          <p:cNvSpPr txBox="1"/>
          <p:nvPr>
            <p:ph idx="14" type="subTitle"/>
          </p:nvPr>
        </p:nvSpPr>
        <p:spPr>
          <a:xfrm>
            <a:off x="6011286" y="3575375"/>
            <a:ext cx="2418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8" name="Google Shape;1178;p28"/>
          <p:cNvSpPr txBox="1"/>
          <p:nvPr>
            <p:ph idx="15" type="subTitle"/>
          </p:nvPr>
        </p:nvSpPr>
        <p:spPr>
          <a:xfrm>
            <a:off x="6011286" y="3992900"/>
            <a:ext cx="2418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79" name="Google Shape;1179;p28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1180" name="Google Shape;1180;p28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8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8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8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8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8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8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8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8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8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8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8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8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8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" name="Google Shape;1211;p28"/>
          <p:cNvGrpSpPr/>
          <p:nvPr/>
        </p:nvGrpSpPr>
        <p:grpSpPr>
          <a:xfrm>
            <a:off x="8315658" y="204535"/>
            <a:ext cx="602172" cy="602117"/>
            <a:chOff x="8374650" y="330550"/>
            <a:chExt cx="552350" cy="552300"/>
          </a:xfrm>
        </p:grpSpPr>
        <p:sp>
          <p:nvSpPr>
            <p:cNvPr id="1212" name="Google Shape;1212;p28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4" name="Google Shape;1214;p28"/>
          <p:cNvSpPr/>
          <p:nvPr/>
        </p:nvSpPr>
        <p:spPr>
          <a:xfrm>
            <a:off x="6512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28"/>
          <p:cNvSpPr/>
          <p:nvPr/>
        </p:nvSpPr>
        <p:spPr>
          <a:xfrm>
            <a:off x="1559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28"/>
          <p:cNvSpPr/>
          <p:nvPr/>
        </p:nvSpPr>
        <p:spPr>
          <a:xfrm>
            <a:off x="8277225" y="1140050"/>
            <a:ext cx="771573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28"/>
          <p:cNvSpPr/>
          <p:nvPr/>
        </p:nvSpPr>
        <p:spPr>
          <a:xfrm>
            <a:off x="8671325" y="16170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28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28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BLANK_1_1_1_1_1_2"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29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22" name="Google Shape;1222;p29"/>
          <p:cNvSpPr txBox="1"/>
          <p:nvPr>
            <p:ph idx="1" type="subTitle"/>
          </p:nvPr>
        </p:nvSpPr>
        <p:spPr>
          <a:xfrm>
            <a:off x="1978529" y="1178050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3" name="Google Shape;1223;p29"/>
          <p:cNvSpPr txBox="1"/>
          <p:nvPr>
            <p:ph idx="2" type="subTitle"/>
          </p:nvPr>
        </p:nvSpPr>
        <p:spPr>
          <a:xfrm>
            <a:off x="1978525" y="1595575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4" name="Google Shape;1224;p29"/>
          <p:cNvSpPr txBox="1"/>
          <p:nvPr>
            <p:ph idx="3" type="subTitle"/>
          </p:nvPr>
        </p:nvSpPr>
        <p:spPr>
          <a:xfrm>
            <a:off x="1978529" y="3414725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5" name="Google Shape;1225;p29"/>
          <p:cNvSpPr txBox="1"/>
          <p:nvPr>
            <p:ph idx="4" type="subTitle"/>
          </p:nvPr>
        </p:nvSpPr>
        <p:spPr>
          <a:xfrm>
            <a:off x="1978525" y="3832250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6" name="Google Shape;1226;p29"/>
          <p:cNvSpPr txBox="1"/>
          <p:nvPr>
            <p:ph idx="5" type="subTitle"/>
          </p:nvPr>
        </p:nvSpPr>
        <p:spPr>
          <a:xfrm>
            <a:off x="1978529" y="2296388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7" name="Google Shape;1227;p29"/>
          <p:cNvSpPr txBox="1"/>
          <p:nvPr>
            <p:ph idx="6" type="subTitle"/>
          </p:nvPr>
        </p:nvSpPr>
        <p:spPr>
          <a:xfrm>
            <a:off x="1978525" y="2713913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29"/>
          <p:cNvSpPr txBox="1"/>
          <p:nvPr>
            <p:ph idx="7" type="subTitle"/>
          </p:nvPr>
        </p:nvSpPr>
        <p:spPr>
          <a:xfrm>
            <a:off x="5755009" y="1178050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9" name="Google Shape;1229;p29"/>
          <p:cNvSpPr txBox="1"/>
          <p:nvPr>
            <p:ph idx="8" type="subTitle"/>
          </p:nvPr>
        </p:nvSpPr>
        <p:spPr>
          <a:xfrm>
            <a:off x="5755000" y="1595575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29"/>
          <p:cNvSpPr txBox="1"/>
          <p:nvPr>
            <p:ph idx="9" type="subTitle"/>
          </p:nvPr>
        </p:nvSpPr>
        <p:spPr>
          <a:xfrm>
            <a:off x="5755009" y="3414725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31" name="Google Shape;1231;p29"/>
          <p:cNvSpPr txBox="1"/>
          <p:nvPr>
            <p:ph idx="13" type="subTitle"/>
          </p:nvPr>
        </p:nvSpPr>
        <p:spPr>
          <a:xfrm>
            <a:off x="5755000" y="3832250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2" name="Google Shape;1232;p29"/>
          <p:cNvSpPr txBox="1"/>
          <p:nvPr>
            <p:ph idx="14" type="subTitle"/>
          </p:nvPr>
        </p:nvSpPr>
        <p:spPr>
          <a:xfrm>
            <a:off x="5755009" y="2296388"/>
            <a:ext cx="22983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33" name="Google Shape;1233;p29"/>
          <p:cNvSpPr txBox="1"/>
          <p:nvPr>
            <p:ph idx="15" type="subTitle"/>
          </p:nvPr>
        </p:nvSpPr>
        <p:spPr>
          <a:xfrm>
            <a:off x="5755000" y="2713913"/>
            <a:ext cx="22983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4" name="Google Shape;1234;p29"/>
          <p:cNvSpPr/>
          <p:nvPr/>
        </p:nvSpPr>
        <p:spPr>
          <a:xfrm>
            <a:off x="5590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29"/>
          <p:cNvSpPr/>
          <p:nvPr/>
        </p:nvSpPr>
        <p:spPr>
          <a:xfrm>
            <a:off x="637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29"/>
          <p:cNvSpPr/>
          <p:nvPr/>
        </p:nvSpPr>
        <p:spPr>
          <a:xfrm>
            <a:off x="7709175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29"/>
          <p:cNvSpPr/>
          <p:nvPr/>
        </p:nvSpPr>
        <p:spPr>
          <a:xfrm>
            <a:off x="8569600" y="9502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8" name="Google Shape;1238;p29"/>
          <p:cNvGrpSpPr/>
          <p:nvPr/>
        </p:nvGrpSpPr>
        <p:grpSpPr>
          <a:xfrm>
            <a:off x="64" y="4705323"/>
            <a:ext cx="9143872" cy="438097"/>
            <a:chOff x="0" y="4608350"/>
            <a:chExt cx="9143872" cy="535112"/>
          </a:xfrm>
        </p:grpSpPr>
        <p:sp>
          <p:nvSpPr>
            <p:cNvPr id="1239" name="Google Shape;1239;p29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0" name="Google Shape;1240;p29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241" name="Google Shape;1241;p29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9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29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29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29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29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29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29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29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29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29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29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29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29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29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29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29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29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29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29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29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29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63" name="Google Shape;1263;p29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29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0"/>
          <p:cNvSpPr txBox="1"/>
          <p:nvPr>
            <p:ph hasCustomPrompt="1" type="title"/>
          </p:nvPr>
        </p:nvSpPr>
        <p:spPr>
          <a:xfrm>
            <a:off x="2101650" y="540000"/>
            <a:ext cx="49407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67" name="Google Shape;1267;p30"/>
          <p:cNvSpPr txBox="1"/>
          <p:nvPr>
            <p:ph idx="1" type="subTitle"/>
          </p:nvPr>
        </p:nvSpPr>
        <p:spPr>
          <a:xfrm>
            <a:off x="2101650" y="1246025"/>
            <a:ext cx="4940700" cy="3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8" name="Google Shape;1268;p30"/>
          <p:cNvSpPr txBox="1"/>
          <p:nvPr>
            <p:ph hasCustomPrompt="1" idx="2" type="title"/>
          </p:nvPr>
        </p:nvSpPr>
        <p:spPr>
          <a:xfrm>
            <a:off x="2101650" y="1843749"/>
            <a:ext cx="49407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69" name="Google Shape;1269;p30"/>
          <p:cNvSpPr txBox="1"/>
          <p:nvPr>
            <p:ph idx="3" type="subTitle"/>
          </p:nvPr>
        </p:nvSpPr>
        <p:spPr>
          <a:xfrm>
            <a:off x="2101650" y="2549774"/>
            <a:ext cx="4940700" cy="3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0" name="Google Shape;1270;p30"/>
          <p:cNvSpPr txBox="1"/>
          <p:nvPr>
            <p:ph hasCustomPrompt="1" idx="4" type="title"/>
          </p:nvPr>
        </p:nvSpPr>
        <p:spPr>
          <a:xfrm>
            <a:off x="2101650" y="3147500"/>
            <a:ext cx="49407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71" name="Google Shape;1271;p30"/>
          <p:cNvSpPr txBox="1"/>
          <p:nvPr>
            <p:ph idx="5" type="subTitle"/>
          </p:nvPr>
        </p:nvSpPr>
        <p:spPr>
          <a:xfrm>
            <a:off x="2101650" y="3853525"/>
            <a:ext cx="4940700" cy="3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72" name="Google Shape;1272;p30"/>
          <p:cNvGrpSpPr/>
          <p:nvPr/>
        </p:nvGrpSpPr>
        <p:grpSpPr>
          <a:xfrm flipH="1">
            <a:off x="139" y="4705698"/>
            <a:ext cx="9143721" cy="438098"/>
            <a:chOff x="0" y="3915008"/>
            <a:chExt cx="9143721" cy="1228542"/>
          </a:xfrm>
        </p:grpSpPr>
        <p:sp>
          <p:nvSpPr>
            <p:cNvPr id="1273" name="Google Shape;1273;p30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0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0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0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0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0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0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" name="Google Shape;1304;p30"/>
          <p:cNvGrpSpPr/>
          <p:nvPr/>
        </p:nvGrpSpPr>
        <p:grpSpPr>
          <a:xfrm flipH="1">
            <a:off x="-166733" y="4431942"/>
            <a:ext cx="1129228" cy="721503"/>
            <a:chOff x="2393525" y="4487550"/>
            <a:chExt cx="1315350" cy="840325"/>
          </a:xfrm>
        </p:grpSpPr>
        <p:sp>
          <p:nvSpPr>
            <p:cNvPr id="1305" name="Google Shape;1305;p30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0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0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" name="Google Shape;1308;p30"/>
          <p:cNvGrpSpPr/>
          <p:nvPr/>
        </p:nvGrpSpPr>
        <p:grpSpPr>
          <a:xfrm>
            <a:off x="8181505" y="4431829"/>
            <a:ext cx="1129228" cy="721503"/>
            <a:chOff x="2393525" y="4487550"/>
            <a:chExt cx="1315350" cy="840325"/>
          </a:xfrm>
        </p:grpSpPr>
        <p:sp>
          <p:nvSpPr>
            <p:cNvPr id="1309" name="Google Shape;1309;p30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0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0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" name="Google Shape;1312;p30"/>
          <p:cNvGrpSpPr/>
          <p:nvPr/>
        </p:nvGrpSpPr>
        <p:grpSpPr>
          <a:xfrm>
            <a:off x="7684188" y="4316595"/>
            <a:ext cx="1408077" cy="836539"/>
            <a:chOff x="4862750" y="1367725"/>
            <a:chExt cx="1451775" cy="862500"/>
          </a:xfrm>
        </p:grpSpPr>
        <p:sp>
          <p:nvSpPr>
            <p:cNvPr id="1313" name="Google Shape;1313;p30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0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0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0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0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0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9" name="Google Shape;1319;p30"/>
          <p:cNvSpPr/>
          <p:nvPr/>
        </p:nvSpPr>
        <p:spPr>
          <a:xfrm>
            <a:off x="-26515" y="3968650"/>
            <a:ext cx="1214605" cy="1236179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30"/>
          <p:cNvSpPr/>
          <p:nvPr/>
        </p:nvSpPr>
        <p:spPr>
          <a:xfrm>
            <a:off x="600550" y="367125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30"/>
          <p:cNvSpPr/>
          <p:nvPr/>
        </p:nvSpPr>
        <p:spPr>
          <a:xfrm>
            <a:off x="389863" y="293037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30"/>
          <p:cNvSpPr/>
          <p:nvPr/>
        </p:nvSpPr>
        <p:spPr>
          <a:xfrm flipH="1">
            <a:off x="8181499" y="1780525"/>
            <a:ext cx="914176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30"/>
          <p:cNvSpPr/>
          <p:nvPr/>
        </p:nvSpPr>
        <p:spPr>
          <a:xfrm flipH="1">
            <a:off x="7042356" y="122050"/>
            <a:ext cx="729031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idx="1" type="body"/>
          </p:nvPr>
        </p:nvSpPr>
        <p:spPr>
          <a:xfrm>
            <a:off x="1709700" y="1051900"/>
            <a:ext cx="5724600" cy="9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2" name="Google Shape;112;p4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31"/>
          <p:cNvSpPr txBox="1"/>
          <p:nvPr>
            <p:ph hasCustomPrompt="1" type="title"/>
          </p:nvPr>
        </p:nvSpPr>
        <p:spPr>
          <a:xfrm>
            <a:off x="1317055" y="1860868"/>
            <a:ext cx="1239900" cy="54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26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t>xx%</a:t>
            </a:r>
          </a:p>
        </p:txBody>
      </p:sp>
      <p:sp>
        <p:nvSpPr>
          <p:cNvPr id="1326" name="Google Shape;1326;p31"/>
          <p:cNvSpPr txBox="1"/>
          <p:nvPr>
            <p:ph idx="2"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27" name="Google Shape;1327;p31"/>
          <p:cNvSpPr txBox="1"/>
          <p:nvPr>
            <p:ph idx="1" type="subTitle"/>
          </p:nvPr>
        </p:nvSpPr>
        <p:spPr>
          <a:xfrm>
            <a:off x="708205" y="3014075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28" name="Google Shape;1328;p31"/>
          <p:cNvSpPr txBox="1"/>
          <p:nvPr>
            <p:ph idx="3" type="subTitle"/>
          </p:nvPr>
        </p:nvSpPr>
        <p:spPr>
          <a:xfrm>
            <a:off x="3331400" y="3014075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29" name="Google Shape;1329;p31"/>
          <p:cNvSpPr txBox="1"/>
          <p:nvPr>
            <p:ph idx="4" type="subTitle"/>
          </p:nvPr>
        </p:nvSpPr>
        <p:spPr>
          <a:xfrm>
            <a:off x="708205" y="3507800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0" name="Google Shape;1330;p31"/>
          <p:cNvSpPr txBox="1"/>
          <p:nvPr>
            <p:ph idx="5" type="subTitle"/>
          </p:nvPr>
        </p:nvSpPr>
        <p:spPr>
          <a:xfrm>
            <a:off x="3331400" y="3507800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1" name="Google Shape;1331;p31"/>
          <p:cNvSpPr txBox="1"/>
          <p:nvPr>
            <p:ph idx="6" type="subTitle"/>
          </p:nvPr>
        </p:nvSpPr>
        <p:spPr>
          <a:xfrm>
            <a:off x="5978180" y="3014075"/>
            <a:ext cx="2457600" cy="5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32" name="Google Shape;1332;p31"/>
          <p:cNvSpPr txBox="1"/>
          <p:nvPr>
            <p:ph idx="7" type="subTitle"/>
          </p:nvPr>
        </p:nvSpPr>
        <p:spPr>
          <a:xfrm>
            <a:off x="5978180" y="3507800"/>
            <a:ext cx="24576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3" name="Google Shape;1333;p31"/>
          <p:cNvSpPr txBox="1"/>
          <p:nvPr>
            <p:ph hasCustomPrompt="1" idx="8" type="title"/>
          </p:nvPr>
        </p:nvSpPr>
        <p:spPr>
          <a:xfrm>
            <a:off x="3940250" y="1860868"/>
            <a:ext cx="1239900" cy="54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26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t>xx%</a:t>
            </a:r>
          </a:p>
        </p:txBody>
      </p:sp>
      <p:sp>
        <p:nvSpPr>
          <p:cNvPr id="1334" name="Google Shape;1334;p31"/>
          <p:cNvSpPr txBox="1"/>
          <p:nvPr>
            <p:ph hasCustomPrompt="1" idx="9" type="title"/>
          </p:nvPr>
        </p:nvSpPr>
        <p:spPr>
          <a:xfrm>
            <a:off x="6587030" y="1860868"/>
            <a:ext cx="1239900" cy="54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2600"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sz="30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t>xx%</a:t>
            </a:r>
          </a:p>
        </p:txBody>
      </p:sp>
      <p:grpSp>
        <p:nvGrpSpPr>
          <p:cNvPr id="1335" name="Google Shape;1335;p31"/>
          <p:cNvGrpSpPr/>
          <p:nvPr/>
        </p:nvGrpSpPr>
        <p:grpSpPr>
          <a:xfrm flipH="1">
            <a:off x="229920" y="157748"/>
            <a:ext cx="602172" cy="602117"/>
            <a:chOff x="8374650" y="330550"/>
            <a:chExt cx="552350" cy="552300"/>
          </a:xfrm>
        </p:grpSpPr>
        <p:sp>
          <p:nvSpPr>
            <p:cNvPr id="1336" name="Google Shape;1336;p31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1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8" name="Google Shape;1338;p31"/>
          <p:cNvSpPr/>
          <p:nvPr/>
        </p:nvSpPr>
        <p:spPr>
          <a:xfrm flipH="1">
            <a:off x="75212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31"/>
          <p:cNvSpPr/>
          <p:nvPr/>
        </p:nvSpPr>
        <p:spPr>
          <a:xfrm flipH="1">
            <a:off x="844272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31"/>
          <p:cNvSpPr/>
          <p:nvPr/>
        </p:nvSpPr>
        <p:spPr>
          <a:xfrm flipH="1">
            <a:off x="962430" y="204525"/>
            <a:ext cx="790170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31"/>
          <p:cNvSpPr/>
          <p:nvPr/>
        </p:nvSpPr>
        <p:spPr>
          <a:xfrm flipH="1">
            <a:off x="-63100" y="11788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2" name="Google Shape;1342;p31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1343" name="Google Shape;1343;p31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4" name="Google Shape;1344;p31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345" name="Google Shape;1345;p31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31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31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31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31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31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31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31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31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31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31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31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31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31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31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31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31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31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67" name="Google Shape;1367;p31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31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0" name="Google Shape;1370;p32"/>
          <p:cNvGrpSpPr/>
          <p:nvPr/>
        </p:nvGrpSpPr>
        <p:grpSpPr>
          <a:xfrm flipH="1" rot="215056">
            <a:off x="5719" y="2193270"/>
            <a:ext cx="1407026" cy="3151069"/>
            <a:chOff x="5239000" y="1269475"/>
            <a:chExt cx="1116275" cy="2499925"/>
          </a:xfrm>
        </p:grpSpPr>
        <p:sp>
          <p:nvSpPr>
            <p:cNvPr id="1371" name="Google Shape;1371;p32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2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2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2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2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2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2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2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2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0" name="Google Shape;1380;p32"/>
          <p:cNvSpPr txBox="1"/>
          <p:nvPr/>
        </p:nvSpPr>
        <p:spPr>
          <a:xfrm>
            <a:off x="2342550" y="3829050"/>
            <a:ext cx="4458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381" name="Google Shape;1381;p32"/>
          <p:cNvGrpSpPr/>
          <p:nvPr/>
        </p:nvGrpSpPr>
        <p:grpSpPr>
          <a:xfrm rot="10800000">
            <a:off x="-4800" y="4705409"/>
            <a:ext cx="9153600" cy="438092"/>
            <a:chOff x="-9525" y="4600575"/>
            <a:chExt cx="9153600" cy="543000"/>
          </a:xfrm>
        </p:grpSpPr>
        <p:sp>
          <p:nvSpPr>
            <p:cNvPr id="1382" name="Google Shape;1382;p32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2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2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5" name="Google Shape;1385;p32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1386" name="Google Shape;1386;p32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32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32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32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32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32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32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32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32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32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32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32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32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32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32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32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32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32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32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05" name="Google Shape;1405;p32"/>
          <p:cNvGrpSpPr/>
          <p:nvPr/>
        </p:nvGrpSpPr>
        <p:grpSpPr>
          <a:xfrm flipH="1" rot="-782640">
            <a:off x="8026034" y="2039220"/>
            <a:ext cx="1226404" cy="1801456"/>
            <a:chOff x="1263225" y="238125"/>
            <a:chExt cx="1226400" cy="1801450"/>
          </a:xfrm>
        </p:grpSpPr>
        <p:sp>
          <p:nvSpPr>
            <p:cNvPr id="1406" name="Google Shape;1406;p32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2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2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2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2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2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2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2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2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" name="Google Shape;1415;p32"/>
          <p:cNvGrpSpPr/>
          <p:nvPr/>
        </p:nvGrpSpPr>
        <p:grpSpPr>
          <a:xfrm rot="782640">
            <a:off x="-112641" y="1048620"/>
            <a:ext cx="1226404" cy="1801456"/>
            <a:chOff x="1263225" y="238125"/>
            <a:chExt cx="1226400" cy="1801450"/>
          </a:xfrm>
        </p:grpSpPr>
        <p:sp>
          <p:nvSpPr>
            <p:cNvPr id="1416" name="Google Shape;1416;p32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2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2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2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2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2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2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2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2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5" name="Google Shape;1425;p32"/>
          <p:cNvGrpSpPr/>
          <p:nvPr/>
        </p:nvGrpSpPr>
        <p:grpSpPr>
          <a:xfrm>
            <a:off x="8279715" y="4431942"/>
            <a:ext cx="1129228" cy="721503"/>
            <a:chOff x="2393525" y="4487550"/>
            <a:chExt cx="1315350" cy="840325"/>
          </a:xfrm>
        </p:grpSpPr>
        <p:sp>
          <p:nvSpPr>
            <p:cNvPr id="1426" name="Google Shape;1426;p3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" name="Google Shape;1429;p32"/>
          <p:cNvGrpSpPr/>
          <p:nvPr/>
        </p:nvGrpSpPr>
        <p:grpSpPr>
          <a:xfrm flipH="1">
            <a:off x="-220923" y="4431829"/>
            <a:ext cx="1129228" cy="721503"/>
            <a:chOff x="2393525" y="4487550"/>
            <a:chExt cx="1315350" cy="840325"/>
          </a:xfrm>
        </p:grpSpPr>
        <p:sp>
          <p:nvSpPr>
            <p:cNvPr id="1430" name="Google Shape;1430;p3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3" name="Google Shape;1433;p32"/>
          <p:cNvGrpSpPr/>
          <p:nvPr/>
        </p:nvGrpSpPr>
        <p:grpSpPr>
          <a:xfrm>
            <a:off x="7499964" y="4201734"/>
            <a:ext cx="1601308" cy="951338"/>
            <a:chOff x="4862750" y="1367725"/>
            <a:chExt cx="1451775" cy="862500"/>
          </a:xfrm>
        </p:grpSpPr>
        <p:sp>
          <p:nvSpPr>
            <p:cNvPr id="1434" name="Google Shape;1434;p32"/>
            <p:cNvSpPr/>
            <p:nvPr/>
          </p:nvSpPr>
          <p:spPr>
            <a:xfrm>
              <a:off x="4862750" y="1367725"/>
              <a:ext cx="1451775" cy="862500"/>
            </a:xfrm>
            <a:custGeom>
              <a:rect b="b" l="l" r="r" t="t"/>
              <a:pathLst>
                <a:path extrusionOk="0" h="34500" w="58071">
                  <a:moveTo>
                    <a:pt x="25729" y="0"/>
                  </a:moveTo>
                  <a:cubicBezTo>
                    <a:pt x="27105" y="1136"/>
                    <a:pt x="27171" y="3212"/>
                    <a:pt x="26889" y="4974"/>
                  </a:cubicBezTo>
                  <a:cubicBezTo>
                    <a:pt x="26607" y="6736"/>
                    <a:pt x="26100" y="8584"/>
                    <a:pt x="26719" y="10257"/>
                  </a:cubicBezTo>
                  <a:cubicBezTo>
                    <a:pt x="27777" y="13120"/>
                    <a:pt x="31526" y="14032"/>
                    <a:pt x="33127" y="16629"/>
                  </a:cubicBezTo>
                  <a:cubicBezTo>
                    <a:pt x="34035" y="18101"/>
                    <a:pt x="34130" y="19911"/>
                    <a:pt x="34557" y="21587"/>
                  </a:cubicBezTo>
                  <a:cubicBezTo>
                    <a:pt x="34971" y="23217"/>
                    <a:pt x="35714" y="24759"/>
                    <a:pt x="36019" y="26412"/>
                  </a:cubicBezTo>
                  <a:cubicBezTo>
                    <a:pt x="36323" y="28067"/>
                    <a:pt x="36194" y="30081"/>
                    <a:pt x="34953" y="31216"/>
                  </a:cubicBezTo>
                  <a:cubicBezTo>
                    <a:pt x="35096" y="28858"/>
                    <a:pt x="35032" y="26438"/>
                    <a:pt x="34217" y="24222"/>
                  </a:cubicBezTo>
                  <a:cubicBezTo>
                    <a:pt x="33402" y="22006"/>
                    <a:pt x="31733" y="20006"/>
                    <a:pt x="29488" y="19275"/>
                  </a:cubicBezTo>
                  <a:cubicBezTo>
                    <a:pt x="28442" y="18934"/>
                    <a:pt x="27330" y="18878"/>
                    <a:pt x="26209" y="18878"/>
                  </a:cubicBezTo>
                  <a:cubicBezTo>
                    <a:pt x="25661" y="18878"/>
                    <a:pt x="25112" y="18892"/>
                    <a:pt x="24567" y="18892"/>
                  </a:cubicBezTo>
                  <a:cubicBezTo>
                    <a:pt x="23140" y="18892"/>
                    <a:pt x="21745" y="18800"/>
                    <a:pt x="20503" y="18137"/>
                  </a:cubicBezTo>
                  <a:cubicBezTo>
                    <a:pt x="18964" y="17314"/>
                    <a:pt x="17970" y="15760"/>
                    <a:pt x="16636" y="14636"/>
                  </a:cubicBezTo>
                  <a:cubicBezTo>
                    <a:pt x="15142" y="13377"/>
                    <a:pt x="13187" y="12692"/>
                    <a:pt x="11236" y="12692"/>
                  </a:cubicBezTo>
                  <a:cubicBezTo>
                    <a:pt x="10610" y="12692"/>
                    <a:pt x="9984" y="12762"/>
                    <a:pt x="9375" y="12907"/>
                  </a:cubicBezTo>
                  <a:cubicBezTo>
                    <a:pt x="6864" y="13502"/>
                    <a:pt x="4694" y="15382"/>
                    <a:pt x="3677" y="17754"/>
                  </a:cubicBezTo>
                  <a:cubicBezTo>
                    <a:pt x="4991" y="16800"/>
                    <a:pt x="6613" y="16323"/>
                    <a:pt x="8235" y="16323"/>
                  </a:cubicBezTo>
                  <a:cubicBezTo>
                    <a:pt x="9858" y="16323"/>
                    <a:pt x="11481" y="16801"/>
                    <a:pt x="12795" y="17756"/>
                  </a:cubicBezTo>
                  <a:cubicBezTo>
                    <a:pt x="14974" y="19340"/>
                    <a:pt x="16326" y="22045"/>
                    <a:pt x="18826" y="23050"/>
                  </a:cubicBezTo>
                  <a:cubicBezTo>
                    <a:pt x="19659" y="23384"/>
                    <a:pt x="20533" y="23494"/>
                    <a:pt x="21426" y="23494"/>
                  </a:cubicBezTo>
                  <a:cubicBezTo>
                    <a:pt x="23143" y="23494"/>
                    <a:pt x="24933" y="23088"/>
                    <a:pt x="26655" y="23088"/>
                  </a:cubicBezTo>
                  <a:cubicBezTo>
                    <a:pt x="27499" y="23088"/>
                    <a:pt x="28327" y="23185"/>
                    <a:pt x="29121" y="23476"/>
                  </a:cubicBezTo>
                  <a:cubicBezTo>
                    <a:pt x="30644" y="24034"/>
                    <a:pt x="31856" y="25261"/>
                    <a:pt x="32647" y="26678"/>
                  </a:cubicBezTo>
                  <a:cubicBezTo>
                    <a:pt x="33437" y="28093"/>
                    <a:pt x="33518" y="29731"/>
                    <a:pt x="33790" y="31329"/>
                  </a:cubicBezTo>
                  <a:cubicBezTo>
                    <a:pt x="33276" y="29023"/>
                    <a:pt x="31423" y="27067"/>
                    <a:pt x="29148" y="26427"/>
                  </a:cubicBezTo>
                  <a:cubicBezTo>
                    <a:pt x="28419" y="26222"/>
                    <a:pt x="27677" y="26147"/>
                    <a:pt x="26928" y="26147"/>
                  </a:cubicBezTo>
                  <a:cubicBezTo>
                    <a:pt x="24848" y="26147"/>
                    <a:pt x="22709" y="26727"/>
                    <a:pt x="20615" y="26727"/>
                  </a:cubicBezTo>
                  <a:cubicBezTo>
                    <a:pt x="20020" y="26727"/>
                    <a:pt x="19428" y="26680"/>
                    <a:pt x="18843" y="26560"/>
                  </a:cubicBezTo>
                  <a:cubicBezTo>
                    <a:pt x="16575" y="26095"/>
                    <a:pt x="14671" y="24581"/>
                    <a:pt x="12497" y="23785"/>
                  </a:cubicBezTo>
                  <a:cubicBezTo>
                    <a:pt x="11348" y="23365"/>
                    <a:pt x="10125" y="23154"/>
                    <a:pt x="8902" y="23154"/>
                  </a:cubicBezTo>
                  <a:cubicBezTo>
                    <a:pt x="7738" y="23154"/>
                    <a:pt x="6575" y="23345"/>
                    <a:pt x="5475" y="23727"/>
                  </a:cubicBezTo>
                  <a:cubicBezTo>
                    <a:pt x="3221" y="24508"/>
                    <a:pt x="1251" y="26089"/>
                    <a:pt x="0" y="28121"/>
                  </a:cubicBezTo>
                  <a:cubicBezTo>
                    <a:pt x="2127" y="27000"/>
                    <a:pt x="4552" y="26229"/>
                    <a:pt x="6927" y="26229"/>
                  </a:cubicBezTo>
                  <a:cubicBezTo>
                    <a:pt x="8122" y="26229"/>
                    <a:pt x="9303" y="26423"/>
                    <a:pt x="10427" y="26867"/>
                  </a:cubicBezTo>
                  <a:cubicBezTo>
                    <a:pt x="13177" y="27951"/>
                    <a:pt x="15315" y="30404"/>
                    <a:pt x="18202" y="31041"/>
                  </a:cubicBezTo>
                  <a:cubicBezTo>
                    <a:pt x="18767" y="31166"/>
                    <a:pt x="19335" y="31215"/>
                    <a:pt x="19905" y="31215"/>
                  </a:cubicBezTo>
                  <a:cubicBezTo>
                    <a:pt x="22108" y="31215"/>
                    <a:pt x="24345" y="30478"/>
                    <a:pt x="26576" y="30478"/>
                  </a:cubicBezTo>
                  <a:cubicBezTo>
                    <a:pt x="26754" y="30478"/>
                    <a:pt x="26932" y="30483"/>
                    <a:pt x="27109" y="30493"/>
                  </a:cubicBezTo>
                  <a:cubicBezTo>
                    <a:pt x="29757" y="30644"/>
                    <a:pt x="32300" y="32079"/>
                    <a:pt x="33797" y="34267"/>
                  </a:cubicBezTo>
                  <a:lnTo>
                    <a:pt x="41860" y="34499"/>
                  </a:lnTo>
                  <a:lnTo>
                    <a:pt x="41860" y="34498"/>
                  </a:lnTo>
                  <a:cubicBezTo>
                    <a:pt x="43078" y="33070"/>
                    <a:pt x="45080" y="32670"/>
                    <a:pt x="46908" y="32246"/>
                  </a:cubicBezTo>
                  <a:cubicBezTo>
                    <a:pt x="48737" y="31822"/>
                    <a:pt x="50737" y="31134"/>
                    <a:pt x="51589" y="29463"/>
                  </a:cubicBezTo>
                  <a:cubicBezTo>
                    <a:pt x="52297" y="28073"/>
                    <a:pt x="52031" y="26299"/>
                    <a:pt x="52904" y="25009"/>
                  </a:cubicBezTo>
                  <a:cubicBezTo>
                    <a:pt x="53639" y="23922"/>
                    <a:pt x="54990" y="23457"/>
                    <a:pt x="55991" y="22610"/>
                  </a:cubicBezTo>
                  <a:cubicBezTo>
                    <a:pt x="57434" y="21390"/>
                    <a:pt x="58070" y="19378"/>
                    <a:pt x="57878" y="17498"/>
                  </a:cubicBezTo>
                  <a:cubicBezTo>
                    <a:pt x="57685" y="15618"/>
                    <a:pt x="56592" y="13852"/>
                    <a:pt x="55343" y="12434"/>
                  </a:cubicBezTo>
                  <a:lnTo>
                    <a:pt x="55343" y="12434"/>
                  </a:lnTo>
                  <a:cubicBezTo>
                    <a:pt x="55772" y="15401"/>
                    <a:pt x="54681" y="18548"/>
                    <a:pt x="52507" y="20613"/>
                  </a:cubicBezTo>
                  <a:cubicBezTo>
                    <a:pt x="51428" y="21638"/>
                    <a:pt x="50106" y="22408"/>
                    <a:pt x="49152" y="23551"/>
                  </a:cubicBezTo>
                  <a:cubicBezTo>
                    <a:pt x="47741" y="25243"/>
                    <a:pt x="47202" y="27669"/>
                    <a:pt x="45392" y="28925"/>
                  </a:cubicBezTo>
                  <a:cubicBezTo>
                    <a:pt x="43457" y="30267"/>
                    <a:pt x="40699" y="29728"/>
                    <a:pt x="38837" y="31169"/>
                  </a:cubicBezTo>
                  <a:cubicBezTo>
                    <a:pt x="40092" y="29943"/>
                    <a:pt x="41696" y="29156"/>
                    <a:pt x="43180" y="28222"/>
                  </a:cubicBezTo>
                  <a:cubicBezTo>
                    <a:pt x="44664" y="27287"/>
                    <a:pt x="46109" y="26105"/>
                    <a:pt x="46726" y="24465"/>
                  </a:cubicBezTo>
                  <a:cubicBezTo>
                    <a:pt x="47232" y="23121"/>
                    <a:pt x="47130" y="21605"/>
                    <a:pt x="47664" y="20272"/>
                  </a:cubicBezTo>
                  <a:cubicBezTo>
                    <a:pt x="48424" y="18380"/>
                    <a:pt x="50392" y="17049"/>
                    <a:pt x="50728" y="15037"/>
                  </a:cubicBezTo>
                  <a:cubicBezTo>
                    <a:pt x="51146" y="12527"/>
                    <a:pt x="48817" y="10158"/>
                    <a:pt x="49253" y="7650"/>
                  </a:cubicBezTo>
                  <a:cubicBezTo>
                    <a:pt x="49453" y="6497"/>
                    <a:pt x="50146" y="5455"/>
                    <a:pt x="50880" y="4544"/>
                  </a:cubicBezTo>
                  <a:lnTo>
                    <a:pt x="50880" y="4544"/>
                  </a:lnTo>
                  <a:cubicBezTo>
                    <a:pt x="48922" y="4979"/>
                    <a:pt x="47126" y="6107"/>
                    <a:pt x="45884" y="7681"/>
                  </a:cubicBezTo>
                  <a:cubicBezTo>
                    <a:pt x="44641" y="9255"/>
                    <a:pt x="43959" y="11263"/>
                    <a:pt x="43988" y="13268"/>
                  </a:cubicBezTo>
                  <a:cubicBezTo>
                    <a:pt x="44007" y="14455"/>
                    <a:pt x="44263" y="15630"/>
                    <a:pt x="44259" y="16817"/>
                  </a:cubicBezTo>
                  <a:cubicBezTo>
                    <a:pt x="44254" y="18004"/>
                    <a:pt x="43934" y="19273"/>
                    <a:pt x="43028" y="20040"/>
                  </a:cubicBezTo>
                  <a:cubicBezTo>
                    <a:pt x="42251" y="20698"/>
                    <a:pt x="41112" y="20932"/>
                    <a:pt x="40552" y="21781"/>
                  </a:cubicBezTo>
                  <a:cubicBezTo>
                    <a:pt x="39937" y="22713"/>
                    <a:pt x="40282" y="23938"/>
                    <a:pt x="40352" y="25052"/>
                  </a:cubicBezTo>
                  <a:cubicBezTo>
                    <a:pt x="40498" y="27399"/>
                    <a:pt x="39052" y="29686"/>
                    <a:pt x="36976" y="30791"/>
                  </a:cubicBezTo>
                  <a:cubicBezTo>
                    <a:pt x="38166" y="29780"/>
                    <a:pt x="38473" y="28057"/>
                    <a:pt x="38374" y="26499"/>
                  </a:cubicBezTo>
                  <a:cubicBezTo>
                    <a:pt x="38275" y="24941"/>
                    <a:pt x="37851" y="23405"/>
                    <a:pt x="37900" y="21844"/>
                  </a:cubicBezTo>
                  <a:cubicBezTo>
                    <a:pt x="37956" y="20117"/>
                    <a:pt x="38589" y="18409"/>
                    <a:pt x="38356" y="16696"/>
                  </a:cubicBezTo>
                  <a:cubicBezTo>
                    <a:pt x="38110" y="14894"/>
                    <a:pt x="36936" y="13356"/>
                    <a:pt x="35651" y="12067"/>
                  </a:cubicBezTo>
                  <a:cubicBezTo>
                    <a:pt x="34978" y="11392"/>
                    <a:pt x="34241" y="10726"/>
                    <a:pt x="33904" y="9835"/>
                  </a:cubicBezTo>
                  <a:cubicBezTo>
                    <a:pt x="33480" y="8712"/>
                    <a:pt x="33772" y="7453"/>
                    <a:pt x="33623" y="6261"/>
                  </a:cubicBezTo>
                  <a:cubicBezTo>
                    <a:pt x="33403" y="4496"/>
                    <a:pt x="32207" y="2968"/>
                    <a:pt x="30753" y="1943"/>
                  </a:cubicBezTo>
                  <a:cubicBezTo>
                    <a:pt x="29299" y="917"/>
                    <a:pt x="27412" y="578"/>
                    <a:pt x="2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2"/>
            <p:cNvSpPr/>
            <p:nvPr/>
          </p:nvSpPr>
          <p:spPr>
            <a:xfrm>
              <a:off x="5848900" y="1551375"/>
              <a:ext cx="217000" cy="560850"/>
            </a:xfrm>
            <a:custGeom>
              <a:rect b="b" l="l" r="r" t="t"/>
              <a:pathLst>
                <a:path extrusionOk="0" h="22434" w="8680">
                  <a:moveTo>
                    <a:pt x="8657" y="0"/>
                  </a:moveTo>
                  <a:cubicBezTo>
                    <a:pt x="8139" y="916"/>
                    <a:pt x="7797" y="1931"/>
                    <a:pt x="7656" y="2975"/>
                  </a:cubicBezTo>
                  <a:cubicBezTo>
                    <a:pt x="7582" y="3496"/>
                    <a:pt x="7562" y="4026"/>
                    <a:pt x="7592" y="4553"/>
                  </a:cubicBezTo>
                  <a:cubicBezTo>
                    <a:pt x="7617" y="5082"/>
                    <a:pt x="7710" y="5602"/>
                    <a:pt x="7796" y="6119"/>
                  </a:cubicBezTo>
                  <a:cubicBezTo>
                    <a:pt x="7883" y="6635"/>
                    <a:pt x="7959" y="7153"/>
                    <a:pt x="7945" y="7670"/>
                  </a:cubicBezTo>
                  <a:cubicBezTo>
                    <a:pt x="7932" y="8184"/>
                    <a:pt x="7803" y="8694"/>
                    <a:pt x="7533" y="9129"/>
                  </a:cubicBezTo>
                  <a:cubicBezTo>
                    <a:pt x="7267" y="9568"/>
                    <a:pt x="6903" y="9945"/>
                    <a:pt x="6557" y="10343"/>
                  </a:cubicBezTo>
                  <a:cubicBezTo>
                    <a:pt x="6384" y="10542"/>
                    <a:pt x="6214" y="10747"/>
                    <a:pt x="6064" y="10970"/>
                  </a:cubicBezTo>
                  <a:cubicBezTo>
                    <a:pt x="5915" y="11193"/>
                    <a:pt x="5787" y="11434"/>
                    <a:pt x="5689" y="11683"/>
                  </a:cubicBezTo>
                  <a:cubicBezTo>
                    <a:pt x="5291" y="12693"/>
                    <a:pt x="5289" y="13774"/>
                    <a:pt x="5127" y="14795"/>
                  </a:cubicBezTo>
                  <a:cubicBezTo>
                    <a:pt x="5050" y="15310"/>
                    <a:pt x="4930" y="15802"/>
                    <a:pt x="4725" y="16282"/>
                  </a:cubicBezTo>
                  <a:cubicBezTo>
                    <a:pt x="4531" y="16763"/>
                    <a:pt x="4313" y="17236"/>
                    <a:pt x="4057" y="17688"/>
                  </a:cubicBezTo>
                  <a:cubicBezTo>
                    <a:pt x="3064" y="19521"/>
                    <a:pt x="1591" y="21054"/>
                    <a:pt x="1" y="22413"/>
                  </a:cubicBezTo>
                  <a:lnTo>
                    <a:pt x="16" y="22433"/>
                  </a:lnTo>
                  <a:cubicBezTo>
                    <a:pt x="1697" y="21183"/>
                    <a:pt x="3222" y="19658"/>
                    <a:pt x="4276" y="17810"/>
                  </a:cubicBezTo>
                  <a:cubicBezTo>
                    <a:pt x="4538" y="17350"/>
                    <a:pt x="4759" y="16866"/>
                    <a:pt x="4957" y="16374"/>
                  </a:cubicBezTo>
                  <a:cubicBezTo>
                    <a:pt x="5165" y="15889"/>
                    <a:pt x="5297" y="15354"/>
                    <a:pt x="5373" y="14832"/>
                  </a:cubicBezTo>
                  <a:cubicBezTo>
                    <a:pt x="5520" y="13785"/>
                    <a:pt x="5510" y="12722"/>
                    <a:pt x="5875" y="11757"/>
                  </a:cubicBezTo>
                  <a:cubicBezTo>
                    <a:pt x="5967" y="11517"/>
                    <a:pt x="6084" y="11290"/>
                    <a:pt x="6224" y="11075"/>
                  </a:cubicBezTo>
                  <a:cubicBezTo>
                    <a:pt x="6364" y="10862"/>
                    <a:pt x="6526" y="10659"/>
                    <a:pt x="6695" y="10462"/>
                  </a:cubicBezTo>
                  <a:cubicBezTo>
                    <a:pt x="7031" y="10064"/>
                    <a:pt x="7399" y="9676"/>
                    <a:pt x="7673" y="9212"/>
                  </a:cubicBezTo>
                  <a:cubicBezTo>
                    <a:pt x="7953" y="8750"/>
                    <a:pt x="8083" y="8206"/>
                    <a:pt x="8089" y="7673"/>
                  </a:cubicBezTo>
                  <a:cubicBezTo>
                    <a:pt x="8098" y="7139"/>
                    <a:pt x="8012" y="6614"/>
                    <a:pt x="7920" y="6098"/>
                  </a:cubicBezTo>
                  <a:cubicBezTo>
                    <a:pt x="7826" y="5581"/>
                    <a:pt x="7725" y="5068"/>
                    <a:pt x="7691" y="4547"/>
                  </a:cubicBezTo>
                  <a:cubicBezTo>
                    <a:pt x="7655" y="4027"/>
                    <a:pt x="7665" y="3503"/>
                    <a:pt x="7731" y="2985"/>
                  </a:cubicBezTo>
                  <a:cubicBezTo>
                    <a:pt x="7854" y="1948"/>
                    <a:pt x="8178" y="933"/>
                    <a:pt x="8679" y="13"/>
                  </a:cubicBezTo>
                  <a:lnTo>
                    <a:pt x="86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2"/>
            <p:cNvSpPr/>
            <p:nvPr/>
          </p:nvSpPr>
          <p:spPr>
            <a:xfrm>
              <a:off x="5888975" y="1759975"/>
              <a:ext cx="386250" cy="428450"/>
            </a:xfrm>
            <a:custGeom>
              <a:rect b="b" l="l" r="r" t="t"/>
              <a:pathLst>
                <a:path extrusionOk="0" h="17138" w="15450">
                  <a:moveTo>
                    <a:pt x="15293" y="1"/>
                  </a:moveTo>
                  <a:lnTo>
                    <a:pt x="15268" y="2"/>
                  </a:lnTo>
                  <a:cubicBezTo>
                    <a:pt x="15329" y="1051"/>
                    <a:pt x="15389" y="2119"/>
                    <a:pt x="15146" y="3143"/>
                  </a:cubicBezTo>
                  <a:cubicBezTo>
                    <a:pt x="15025" y="3652"/>
                    <a:pt x="14831" y="4145"/>
                    <a:pt x="14540" y="4578"/>
                  </a:cubicBezTo>
                  <a:cubicBezTo>
                    <a:pt x="14251" y="5012"/>
                    <a:pt x="13855" y="5364"/>
                    <a:pt x="13416" y="5642"/>
                  </a:cubicBezTo>
                  <a:cubicBezTo>
                    <a:pt x="12538" y="6210"/>
                    <a:pt x="11515" y="6537"/>
                    <a:pt x="10640" y="7165"/>
                  </a:cubicBezTo>
                  <a:cubicBezTo>
                    <a:pt x="10420" y="7318"/>
                    <a:pt x="10221" y="7502"/>
                    <a:pt x="10034" y="7698"/>
                  </a:cubicBezTo>
                  <a:cubicBezTo>
                    <a:pt x="9859" y="7904"/>
                    <a:pt x="9695" y="8123"/>
                    <a:pt x="9576" y="8367"/>
                  </a:cubicBezTo>
                  <a:cubicBezTo>
                    <a:pt x="9324" y="8848"/>
                    <a:pt x="9195" y="9376"/>
                    <a:pt x="9093" y="9895"/>
                  </a:cubicBezTo>
                  <a:cubicBezTo>
                    <a:pt x="8989" y="10415"/>
                    <a:pt x="8911" y="10936"/>
                    <a:pt x="8780" y="11439"/>
                  </a:cubicBezTo>
                  <a:cubicBezTo>
                    <a:pt x="8652" y="11942"/>
                    <a:pt x="8454" y="12422"/>
                    <a:pt x="8148" y="12826"/>
                  </a:cubicBezTo>
                  <a:cubicBezTo>
                    <a:pt x="7531" y="13643"/>
                    <a:pt x="6557" y="14127"/>
                    <a:pt x="5570" y="14426"/>
                  </a:cubicBezTo>
                  <a:cubicBezTo>
                    <a:pt x="4578" y="14744"/>
                    <a:pt x="3525" y="14905"/>
                    <a:pt x="2520" y="15264"/>
                  </a:cubicBezTo>
                  <a:cubicBezTo>
                    <a:pt x="2018" y="15444"/>
                    <a:pt x="1532" y="15673"/>
                    <a:pt x="1092" y="15976"/>
                  </a:cubicBezTo>
                  <a:cubicBezTo>
                    <a:pt x="655" y="16282"/>
                    <a:pt x="269" y="16667"/>
                    <a:pt x="0" y="17125"/>
                  </a:cubicBezTo>
                  <a:lnTo>
                    <a:pt x="22" y="17138"/>
                  </a:lnTo>
                  <a:cubicBezTo>
                    <a:pt x="312" y="16699"/>
                    <a:pt x="712" y="16345"/>
                    <a:pt x="1155" y="16071"/>
                  </a:cubicBezTo>
                  <a:cubicBezTo>
                    <a:pt x="1596" y="15793"/>
                    <a:pt x="2079" y="15587"/>
                    <a:pt x="2576" y="15429"/>
                  </a:cubicBezTo>
                  <a:cubicBezTo>
                    <a:pt x="3573" y="15113"/>
                    <a:pt x="4619" y="14964"/>
                    <a:pt x="5644" y="14666"/>
                  </a:cubicBezTo>
                  <a:cubicBezTo>
                    <a:pt x="6154" y="14511"/>
                    <a:pt x="6657" y="14309"/>
                    <a:pt x="7122" y="14036"/>
                  </a:cubicBezTo>
                  <a:cubicBezTo>
                    <a:pt x="7588" y="13763"/>
                    <a:pt x="8019" y="13414"/>
                    <a:pt x="8347" y="12975"/>
                  </a:cubicBezTo>
                  <a:cubicBezTo>
                    <a:pt x="8672" y="12532"/>
                    <a:pt x="8874" y="12013"/>
                    <a:pt x="8997" y="11493"/>
                  </a:cubicBezTo>
                  <a:cubicBezTo>
                    <a:pt x="9125" y="10974"/>
                    <a:pt x="9194" y="10447"/>
                    <a:pt x="9289" y="9933"/>
                  </a:cubicBezTo>
                  <a:cubicBezTo>
                    <a:pt x="9386" y="9420"/>
                    <a:pt x="9504" y="8908"/>
                    <a:pt x="9738" y="8449"/>
                  </a:cubicBezTo>
                  <a:cubicBezTo>
                    <a:pt x="9961" y="7985"/>
                    <a:pt x="10318" y="7600"/>
                    <a:pt x="10736" y="7296"/>
                  </a:cubicBezTo>
                  <a:cubicBezTo>
                    <a:pt x="11574" y="6677"/>
                    <a:pt x="12595" y="6335"/>
                    <a:pt x="13485" y="5747"/>
                  </a:cubicBezTo>
                  <a:cubicBezTo>
                    <a:pt x="13929" y="5456"/>
                    <a:pt x="14335" y="5083"/>
                    <a:pt x="14623" y="4633"/>
                  </a:cubicBezTo>
                  <a:cubicBezTo>
                    <a:pt x="14915" y="4184"/>
                    <a:pt x="15106" y="3678"/>
                    <a:pt x="15220" y="3160"/>
                  </a:cubicBezTo>
                  <a:cubicBezTo>
                    <a:pt x="15449" y="2118"/>
                    <a:pt x="15371" y="1048"/>
                    <a:pt x="15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2"/>
            <p:cNvSpPr/>
            <p:nvPr/>
          </p:nvSpPr>
          <p:spPr>
            <a:xfrm>
              <a:off x="5583250" y="1445550"/>
              <a:ext cx="215275" cy="644525"/>
            </a:xfrm>
            <a:custGeom>
              <a:rect b="b" l="l" r="r" t="t"/>
              <a:pathLst>
                <a:path extrusionOk="0" h="25781" w="8611">
                  <a:moveTo>
                    <a:pt x="19" y="1"/>
                  </a:moveTo>
                  <a:lnTo>
                    <a:pt x="1" y="18"/>
                  </a:lnTo>
                  <a:cubicBezTo>
                    <a:pt x="401" y="449"/>
                    <a:pt x="668" y="987"/>
                    <a:pt x="837" y="1546"/>
                  </a:cubicBezTo>
                  <a:cubicBezTo>
                    <a:pt x="1009" y="2107"/>
                    <a:pt x="1091" y="2691"/>
                    <a:pt x="1143" y="3275"/>
                  </a:cubicBezTo>
                  <a:cubicBezTo>
                    <a:pt x="1245" y="4439"/>
                    <a:pt x="1239" y="5644"/>
                    <a:pt x="1663" y="6770"/>
                  </a:cubicBezTo>
                  <a:cubicBezTo>
                    <a:pt x="1874" y="7328"/>
                    <a:pt x="2220" y="7834"/>
                    <a:pt x="2635" y="8260"/>
                  </a:cubicBezTo>
                  <a:cubicBezTo>
                    <a:pt x="3052" y="8685"/>
                    <a:pt x="3522" y="9049"/>
                    <a:pt x="3987" y="9409"/>
                  </a:cubicBezTo>
                  <a:cubicBezTo>
                    <a:pt x="4451" y="9769"/>
                    <a:pt x="4915" y="10129"/>
                    <a:pt x="5313" y="10550"/>
                  </a:cubicBezTo>
                  <a:cubicBezTo>
                    <a:pt x="5720" y="10965"/>
                    <a:pt x="6028" y="11459"/>
                    <a:pt x="6238" y="11996"/>
                  </a:cubicBezTo>
                  <a:cubicBezTo>
                    <a:pt x="6652" y="13082"/>
                    <a:pt x="6701" y="14268"/>
                    <a:pt x="6828" y="15438"/>
                  </a:cubicBezTo>
                  <a:cubicBezTo>
                    <a:pt x="6947" y="16620"/>
                    <a:pt x="7256" y="17774"/>
                    <a:pt x="7578" y="18903"/>
                  </a:cubicBezTo>
                  <a:cubicBezTo>
                    <a:pt x="7909" y="20032"/>
                    <a:pt x="8242" y="21159"/>
                    <a:pt x="8381" y="22320"/>
                  </a:cubicBezTo>
                  <a:cubicBezTo>
                    <a:pt x="8520" y="23473"/>
                    <a:pt x="8477" y="24676"/>
                    <a:pt x="8035" y="25771"/>
                  </a:cubicBezTo>
                  <a:lnTo>
                    <a:pt x="8058" y="25781"/>
                  </a:lnTo>
                  <a:cubicBezTo>
                    <a:pt x="8305" y="25245"/>
                    <a:pt x="8463" y="24667"/>
                    <a:pt x="8538" y="24078"/>
                  </a:cubicBezTo>
                  <a:cubicBezTo>
                    <a:pt x="8611" y="23489"/>
                    <a:pt x="8609" y="22892"/>
                    <a:pt x="8554" y="22301"/>
                  </a:cubicBezTo>
                  <a:cubicBezTo>
                    <a:pt x="8449" y="21116"/>
                    <a:pt x="8125" y="19969"/>
                    <a:pt x="7818" y="18835"/>
                  </a:cubicBezTo>
                  <a:cubicBezTo>
                    <a:pt x="7496" y="17704"/>
                    <a:pt x="7193" y="16574"/>
                    <a:pt x="7074" y="15410"/>
                  </a:cubicBezTo>
                  <a:cubicBezTo>
                    <a:pt x="6932" y="14252"/>
                    <a:pt x="6870" y="13046"/>
                    <a:pt x="6426" y="11922"/>
                  </a:cubicBezTo>
                  <a:cubicBezTo>
                    <a:pt x="5538" y="9540"/>
                    <a:pt x="2625" y="8992"/>
                    <a:pt x="1779" y="6724"/>
                  </a:cubicBezTo>
                  <a:cubicBezTo>
                    <a:pt x="1351" y="5634"/>
                    <a:pt x="1334" y="4435"/>
                    <a:pt x="1218" y="3267"/>
                  </a:cubicBezTo>
                  <a:cubicBezTo>
                    <a:pt x="1157" y="2682"/>
                    <a:pt x="1067" y="2094"/>
                    <a:pt x="885" y="1531"/>
                  </a:cubicBezTo>
                  <a:cubicBezTo>
                    <a:pt x="706" y="970"/>
                    <a:pt x="429" y="430"/>
                    <a:pt x="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2"/>
            <p:cNvSpPr/>
            <p:nvPr/>
          </p:nvSpPr>
          <p:spPr>
            <a:xfrm>
              <a:off x="5138650" y="1739750"/>
              <a:ext cx="581525" cy="368325"/>
            </a:xfrm>
            <a:custGeom>
              <a:rect b="b" l="l" r="r" t="t"/>
              <a:pathLst>
                <a:path extrusionOk="0" h="14733" w="23261">
                  <a:moveTo>
                    <a:pt x="102" y="0"/>
                  </a:moveTo>
                  <a:cubicBezTo>
                    <a:pt x="68" y="0"/>
                    <a:pt x="35" y="1"/>
                    <a:pt x="1" y="1"/>
                  </a:cubicBezTo>
                  <a:lnTo>
                    <a:pt x="1" y="27"/>
                  </a:lnTo>
                  <a:cubicBezTo>
                    <a:pt x="629" y="44"/>
                    <a:pt x="1249" y="172"/>
                    <a:pt x="1839" y="379"/>
                  </a:cubicBezTo>
                  <a:cubicBezTo>
                    <a:pt x="2429" y="583"/>
                    <a:pt x="2992" y="863"/>
                    <a:pt x="3517" y="1198"/>
                  </a:cubicBezTo>
                  <a:cubicBezTo>
                    <a:pt x="4571" y="1868"/>
                    <a:pt x="5487" y="2735"/>
                    <a:pt x="6336" y="3655"/>
                  </a:cubicBezTo>
                  <a:cubicBezTo>
                    <a:pt x="6766" y="4111"/>
                    <a:pt x="7185" y="4584"/>
                    <a:pt x="7645" y="5025"/>
                  </a:cubicBezTo>
                  <a:cubicBezTo>
                    <a:pt x="8103" y="5465"/>
                    <a:pt x="8606" y="5876"/>
                    <a:pt x="9188" y="6166"/>
                  </a:cubicBezTo>
                  <a:cubicBezTo>
                    <a:pt x="9477" y="6312"/>
                    <a:pt x="9786" y="6415"/>
                    <a:pt x="10102" y="6491"/>
                  </a:cubicBezTo>
                  <a:cubicBezTo>
                    <a:pt x="10419" y="6557"/>
                    <a:pt x="10741" y="6598"/>
                    <a:pt x="11061" y="6603"/>
                  </a:cubicBezTo>
                  <a:cubicBezTo>
                    <a:pt x="11107" y="6604"/>
                    <a:pt x="11153" y="6604"/>
                    <a:pt x="11199" y="6604"/>
                  </a:cubicBezTo>
                  <a:cubicBezTo>
                    <a:pt x="11794" y="6604"/>
                    <a:pt x="12381" y="6523"/>
                    <a:pt x="12959" y="6436"/>
                  </a:cubicBezTo>
                  <a:cubicBezTo>
                    <a:pt x="13582" y="6342"/>
                    <a:pt x="14202" y="6238"/>
                    <a:pt x="14824" y="6205"/>
                  </a:cubicBezTo>
                  <a:cubicBezTo>
                    <a:pt x="14951" y="6196"/>
                    <a:pt x="15078" y="6192"/>
                    <a:pt x="15204" y="6192"/>
                  </a:cubicBezTo>
                  <a:cubicBezTo>
                    <a:pt x="15699" y="6192"/>
                    <a:pt x="16191" y="6255"/>
                    <a:pt x="16673" y="6369"/>
                  </a:cubicBezTo>
                  <a:cubicBezTo>
                    <a:pt x="17886" y="6656"/>
                    <a:pt x="19003" y="7296"/>
                    <a:pt x="19935" y="8124"/>
                  </a:cubicBezTo>
                  <a:cubicBezTo>
                    <a:pt x="20866" y="8959"/>
                    <a:pt x="21600" y="10005"/>
                    <a:pt x="22135" y="11139"/>
                  </a:cubicBezTo>
                  <a:cubicBezTo>
                    <a:pt x="22677" y="12272"/>
                    <a:pt x="23024" y="13493"/>
                    <a:pt x="23236" y="14732"/>
                  </a:cubicBezTo>
                  <a:lnTo>
                    <a:pt x="23236" y="14731"/>
                  </a:lnTo>
                  <a:lnTo>
                    <a:pt x="23261" y="14728"/>
                  </a:lnTo>
                  <a:cubicBezTo>
                    <a:pt x="23064" y="13484"/>
                    <a:pt x="22734" y="12254"/>
                    <a:pt x="22203" y="11107"/>
                  </a:cubicBezTo>
                  <a:cubicBezTo>
                    <a:pt x="21680" y="9958"/>
                    <a:pt x="20954" y="8892"/>
                    <a:pt x="20019" y="8031"/>
                  </a:cubicBezTo>
                  <a:cubicBezTo>
                    <a:pt x="19082" y="7180"/>
                    <a:pt x="17953" y="6517"/>
                    <a:pt x="16712" y="6211"/>
                  </a:cubicBezTo>
                  <a:cubicBezTo>
                    <a:pt x="16202" y="6084"/>
                    <a:pt x="15673" y="6014"/>
                    <a:pt x="15146" y="6014"/>
                  </a:cubicBezTo>
                  <a:cubicBezTo>
                    <a:pt x="15035" y="6014"/>
                    <a:pt x="14925" y="6017"/>
                    <a:pt x="14815" y="6023"/>
                  </a:cubicBezTo>
                  <a:cubicBezTo>
                    <a:pt x="14178" y="6051"/>
                    <a:pt x="13552" y="6149"/>
                    <a:pt x="12930" y="6237"/>
                  </a:cubicBezTo>
                  <a:cubicBezTo>
                    <a:pt x="12381" y="6313"/>
                    <a:pt x="11830" y="6382"/>
                    <a:pt x="11283" y="6382"/>
                  </a:cubicBezTo>
                  <a:cubicBezTo>
                    <a:pt x="11211" y="6382"/>
                    <a:pt x="11139" y="6381"/>
                    <a:pt x="11068" y="6378"/>
                  </a:cubicBezTo>
                  <a:cubicBezTo>
                    <a:pt x="10759" y="6369"/>
                    <a:pt x="10454" y="6326"/>
                    <a:pt x="10155" y="6261"/>
                  </a:cubicBezTo>
                  <a:cubicBezTo>
                    <a:pt x="9859" y="6184"/>
                    <a:pt x="9570" y="6085"/>
                    <a:pt x="9299" y="5944"/>
                  </a:cubicBezTo>
                  <a:cubicBezTo>
                    <a:pt x="8750" y="5671"/>
                    <a:pt x="8266" y="5275"/>
                    <a:pt x="7817" y="4845"/>
                  </a:cubicBezTo>
                  <a:cubicBezTo>
                    <a:pt x="7368" y="4414"/>
                    <a:pt x="6952" y="3944"/>
                    <a:pt x="6519" y="3483"/>
                  </a:cubicBezTo>
                  <a:cubicBezTo>
                    <a:pt x="5644" y="2574"/>
                    <a:pt x="4704" y="1701"/>
                    <a:pt x="3609" y="1048"/>
                  </a:cubicBezTo>
                  <a:cubicBezTo>
                    <a:pt x="3062" y="724"/>
                    <a:pt x="2481" y="457"/>
                    <a:pt x="1874" y="271"/>
                  </a:cubicBezTo>
                  <a:cubicBezTo>
                    <a:pt x="1299" y="99"/>
                    <a:pt x="700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2"/>
            <p:cNvSpPr/>
            <p:nvPr/>
          </p:nvSpPr>
          <p:spPr>
            <a:xfrm>
              <a:off x="5066250" y="1986775"/>
              <a:ext cx="617525" cy="169325"/>
            </a:xfrm>
            <a:custGeom>
              <a:rect b="b" l="l" r="r" t="t"/>
              <a:pathLst>
                <a:path extrusionOk="0" h="6773" w="24701">
                  <a:moveTo>
                    <a:pt x="1251" y="1"/>
                  </a:moveTo>
                  <a:cubicBezTo>
                    <a:pt x="829" y="1"/>
                    <a:pt x="408" y="48"/>
                    <a:pt x="1" y="151"/>
                  </a:cubicBezTo>
                  <a:lnTo>
                    <a:pt x="6" y="175"/>
                  </a:lnTo>
                  <a:cubicBezTo>
                    <a:pt x="323" y="113"/>
                    <a:pt x="642" y="85"/>
                    <a:pt x="961" y="85"/>
                  </a:cubicBezTo>
                  <a:cubicBezTo>
                    <a:pt x="1744" y="85"/>
                    <a:pt x="2524" y="256"/>
                    <a:pt x="3259" y="517"/>
                  </a:cubicBezTo>
                  <a:cubicBezTo>
                    <a:pt x="4298" y="886"/>
                    <a:pt x="5271" y="1419"/>
                    <a:pt x="6218" y="1997"/>
                  </a:cubicBezTo>
                  <a:cubicBezTo>
                    <a:pt x="7174" y="2559"/>
                    <a:pt x="8129" y="3144"/>
                    <a:pt x="9161" y="3595"/>
                  </a:cubicBezTo>
                  <a:cubicBezTo>
                    <a:pt x="9678" y="3815"/>
                    <a:pt x="10213" y="4001"/>
                    <a:pt x="10765" y="4120"/>
                  </a:cubicBezTo>
                  <a:cubicBezTo>
                    <a:pt x="11244" y="4225"/>
                    <a:pt x="11736" y="4274"/>
                    <a:pt x="12225" y="4274"/>
                  </a:cubicBezTo>
                  <a:cubicBezTo>
                    <a:pt x="12300" y="4274"/>
                    <a:pt x="12374" y="4273"/>
                    <a:pt x="12448" y="4271"/>
                  </a:cubicBezTo>
                  <a:cubicBezTo>
                    <a:pt x="13576" y="4241"/>
                    <a:pt x="14670" y="3987"/>
                    <a:pt x="15760" y="3786"/>
                  </a:cubicBezTo>
                  <a:cubicBezTo>
                    <a:pt x="16544" y="3637"/>
                    <a:pt x="17338" y="3521"/>
                    <a:pt x="18131" y="3521"/>
                  </a:cubicBezTo>
                  <a:cubicBezTo>
                    <a:pt x="18439" y="3521"/>
                    <a:pt x="18747" y="3539"/>
                    <a:pt x="19054" y="3579"/>
                  </a:cubicBezTo>
                  <a:cubicBezTo>
                    <a:pt x="21248" y="3835"/>
                    <a:pt x="23330" y="5004"/>
                    <a:pt x="24680" y="6772"/>
                  </a:cubicBezTo>
                  <a:lnTo>
                    <a:pt x="24700" y="6757"/>
                  </a:lnTo>
                  <a:cubicBezTo>
                    <a:pt x="23372" y="4964"/>
                    <a:pt x="21294" y="3749"/>
                    <a:pt x="19070" y="3454"/>
                  </a:cubicBezTo>
                  <a:cubicBezTo>
                    <a:pt x="18727" y="3405"/>
                    <a:pt x="18383" y="3384"/>
                    <a:pt x="18039" y="3384"/>
                  </a:cubicBezTo>
                  <a:cubicBezTo>
                    <a:pt x="17264" y="3384"/>
                    <a:pt x="16489" y="3490"/>
                    <a:pt x="15732" y="3626"/>
                  </a:cubicBezTo>
                  <a:cubicBezTo>
                    <a:pt x="14634" y="3816"/>
                    <a:pt x="13546" y="4054"/>
                    <a:pt x="12444" y="4071"/>
                  </a:cubicBezTo>
                  <a:cubicBezTo>
                    <a:pt x="12407" y="4071"/>
                    <a:pt x="12370" y="4072"/>
                    <a:pt x="12333" y="4072"/>
                  </a:cubicBezTo>
                  <a:cubicBezTo>
                    <a:pt x="11821" y="4072"/>
                    <a:pt x="11312" y="4016"/>
                    <a:pt x="10815" y="3901"/>
                  </a:cubicBezTo>
                  <a:cubicBezTo>
                    <a:pt x="10281" y="3778"/>
                    <a:pt x="9763" y="3589"/>
                    <a:pt x="9260" y="3367"/>
                  </a:cubicBezTo>
                  <a:cubicBezTo>
                    <a:pt x="8250" y="2926"/>
                    <a:pt x="7304" y="2345"/>
                    <a:pt x="6345" y="1781"/>
                  </a:cubicBezTo>
                  <a:cubicBezTo>
                    <a:pt x="5382" y="1224"/>
                    <a:pt x="4386" y="691"/>
                    <a:pt x="3314" y="351"/>
                  </a:cubicBezTo>
                  <a:cubicBezTo>
                    <a:pt x="2779" y="182"/>
                    <a:pt x="2227" y="60"/>
                    <a:pt x="1667" y="16"/>
                  </a:cubicBezTo>
                  <a:cubicBezTo>
                    <a:pt x="1529" y="6"/>
                    <a:pt x="1390" y="1"/>
                    <a:pt x="1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0" name="Google Shape;1440;p32"/>
          <p:cNvSpPr/>
          <p:nvPr/>
        </p:nvSpPr>
        <p:spPr>
          <a:xfrm>
            <a:off x="134971" y="4109106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p32"/>
          <p:cNvSpPr/>
          <p:nvPr/>
        </p:nvSpPr>
        <p:spPr>
          <a:xfrm>
            <a:off x="8618700" y="1606400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32"/>
          <p:cNvSpPr/>
          <p:nvPr/>
        </p:nvSpPr>
        <p:spPr>
          <a:xfrm>
            <a:off x="8214950" y="367375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32"/>
          <p:cNvSpPr/>
          <p:nvPr/>
        </p:nvSpPr>
        <p:spPr>
          <a:xfrm>
            <a:off x="780825" y="441688"/>
            <a:ext cx="1259237" cy="186625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32"/>
          <p:cNvSpPr txBox="1"/>
          <p:nvPr>
            <p:ph type="ctrTitle"/>
          </p:nvPr>
        </p:nvSpPr>
        <p:spPr>
          <a:xfrm>
            <a:off x="2714863" y="535000"/>
            <a:ext cx="37185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45" name="Google Shape;1445;p32"/>
          <p:cNvSpPr txBox="1"/>
          <p:nvPr>
            <p:ph idx="1" type="subTitle"/>
          </p:nvPr>
        </p:nvSpPr>
        <p:spPr>
          <a:xfrm>
            <a:off x="2710638" y="1569725"/>
            <a:ext cx="3718500" cy="13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7" name="Google Shape;1447;p33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1448" name="Google Shape;1448;p33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9" name="Google Shape;1449;p33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450" name="Google Shape;1450;p33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33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33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33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33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33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33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33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33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33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33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33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33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33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33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33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33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33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33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33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33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33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72" name="Google Shape;1472;p33"/>
          <p:cNvGrpSpPr/>
          <p:nvPr/>
        </p:nvGrpSpPr>
        <p:grpSpPr>
          <a:xfrm>
            <a:off x="8315658" y="204535"/>
            <a:ext cx="602172" cy="602117"/>
            <a:chOff x="8374650" y="330550"/>
            <a:chExt cx="552350" cy="552300"/>
          </a:xfrm>
        </p:grpSpPr>
        <p:sp>
          <p:nvSpPr>
            <p:cNvPr id="1473" name="Google Shape;1473;p33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3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5" name="Google Shape;1475;p33"/>
          <p:cNvSpPr/>
          <p:nvPr/>
        </p:nvSpPr>
        <p:spPr>
          <a:xfrm>
            <a:off x="6512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33"/>
          <p:cNvSpPr/>
          <p:nvPr/>
        </p:nvSpPr>
        <p:spPr>
          <a:xfrm>
            <a:off x="1559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33"/>
          <p:cNvSpPr/>
          <p:nvPr/>
        </p:nvSpPr>
        <p:spPr>
          <a:xfrm>
            <a:off x="8128400" y="1140038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33"/>
          <p:cNvSpPr/>
          <p:nvPr/>
        </p:nvSpPr>
        <p:spPr>
          <a:xfrm>
            <a:off x="8671325" y="16170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9" name="Google Shape;1479;p33"/>
          <p:cNvGrpSpPr/>
          <p:nvPr/>
        </p:nvGrpSpPr>
        <p:grpSpPr>
          <a:xfrm>
            <a:off x="4727877" y="4548978"/>
            <a:ext cx="685313" cy="723319"/>
            <a:chOff x="4929025" y="894250"/>
            <a:chExt cx="565300" cy="596650"/>
          </a:xfrm>
        </p:grpSpPr>
        <p:sp>
          <p:nvSpPr>
            <p:cNvPr id="1480" name="Google Shape;1480;p33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rgbClr val="024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3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3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3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3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" name="Google Shape;1485;p33"/>
          <p:cNvGrpSpPr/>
          <p:nvPr/>
        </p:nvGrpSpPr>
        <p:grpSpPr>
          <a:xfrm>
            <a:off x="4432443" y="4625180"/>
            <a:ext cx="339171" cy="646368"/>
            <a:chOff x="4714650" y="926625"/>
            <a:chExt cx="279775" cy="533175"/>
          </a:xfrm>
        </p:grpSpPr>
        <p:sp>
          <p:nvSpPr>
            <p:cNvPr id="1486" name="Google Shape;1486;p33"/>
            <p:cNvSpPr/>
            <p:nvPr/>
          </p:nvSpPr>
          <p:spPr>
            <a:xfrm>
              <a:off x="4714650" y="926625"/>
              <a:ext cx="279775" cy="533175"/>
            </a:xfrm>
            <a:custGeom>
              <a:rect b="b" l="l" r="r" t="t"/>
              <a:pathLst>
                <a:path extrusionOk="0" h="21327" w="11191">
                  <a:moveTo>
                    <a:pt x="6364" y="1"/>
                  </a:moveTo>
                  <a:cubicBezTo>
                    <a:pt x="2852" y="1"/>
                    <a:pt x="1020" y="2310"/>
                    <a:pt x="351" y="5572"/>
                  </a:cubicBezTo>
                  <a:cubicBezTo>
                    <a:pt x="588" y="5590"/>
                    <a:pt x="824" y="5623"/>
                    <a:pt x="1056" y="5677"/>
                  </a:cubicBezTo>
                  <a:cubicBezTo>
                    <a:pt x="1556" y="5792"/>
                    <a:pt x="2233" y="6034"/>
                    <a:pt x="2372" y="6598"/>
                  </a:cubicBezTo>
                  <a:cubicBezTo>
                    <a:pt x="2485" y="7061"/>
                    <a:pt x="2105" y="7352"/>
                    <a:pt x="1719" y="7499"/>
                  </a:cubicBezTo>
                  <a:cubicBezTo>
                    <a:pt x="1203" y="7696"/>
                    <a:pt x="628" y="7745"/>
                    <a:pt x="77" y="7763"/>
                  </a:cubicBezTo>
                  <a:cubicBezTo>
                    <a:pt x="1" y="9133"/>
                    <a:pt x="78" y="10597"/>
                    <a:pt x="278" y="12085"/>
                  </a:cubicBezTo>
                  <a:cubicBezTo>
                    <a:pt x="353" y="12063"/>
                    <a:pt x="429" y="12045"/>
                    <a:pt x="502" y="12031"/>
                  </a:cubicBezTo>
                  <a:cubicBezTo>
                    <a:pt x="711" y="11991"/>
                    <a:pt x="926" y="11971"/>
                    <a:pt x="1139" y="11971"/>
                  </a:cubicBezTo>
                  <a:cubicBezTo>
                    <a:pt x="1202" y="11971"/>
                    <a:pt x="1264" y="11973"/>
                    <a:pt x="1326" y="11977"/>
                  </a:cubicBezTo>
                  <a:cubicBezTo>
                    <a:pt x="1675" y="11997"/>
                    <a:pt x="2208" y="12071"/>
                    <a:pt x="2344" y="12456"/>
                  </a:cubicBezTo>
                  <a:cubicBezTo>
                    <a:pt x="2461" y="12792"/>
                    <a:pt x="2234" y="13056"/>
                    <a:pt x="1954" y="13210"/>
                  </a:cubicBezTo>
                  <a:cubicBezTo>
                    <a:pt x="1581" y="13417"/>
                    <a:pt x="1140" y="13504"/>
                    <a:pt x="721" y="13565"/>
                  </a:cubicBezTo>
                  <a:cubicBezTo>
                    <a:pt x="655" y="13574"/>
                    <a:pt x="589" y="13583"/>
                    <a:pt x="523" y="13590"/>
                  </a:cubicBezTo>
                  <a:cubicBezTo>
                    <a:pt x="1036" y="16330"/>
                    <a:pt x="1931" y="19060"/>
                    <a:pt x="3041" y="21327"/>
                  </a:cubicBezTo>
                  <a:lnTo>
                    <a:pt x="5916" y="21327"/>
                  </a:lnTo>
                  <a:cubicBezTo>
                    <a:pt x="5916" y="21327"/>
                    <a:pt x="7747" y="17869"/>
                    <a:pt x="9238" y="13739"/>
                  </a:cubicBezTo>
                  <a:cubicBezTo>
                    <a:pt x="9171" y="13731"/>
                    <a:pt x="9106" y="13722"/>
                    <a:pt x="9041" y="13712"/>
                  </a:cubicBezTo>
                  <a:cubicBezTo>
                    <a:pt x="8677" y="13658"/>
                    <a:pt x="8306" y="13589"/>
                    <a:pt x="7965" y="13448"/>
                  </a:cubicBezTo>
                  <a:cubicBezTo>
                    <a:pt x="7761" y="13365"/>
                    <a:pt x="7471" y="13217"/>
                    <a:pt x="7480" y="12956"/>
                  </a:cubicBezTo>
                  <a:cubicBezTo>
                    <a:pt x="7485" y="12823"/>
                    <a:pt x="7573" y="12706"/>
                    <a:pt x="7665" y="12616"/>
                  </a:cubicBezTo>
                  <a:cubicBezTo>
                    <a:pt x="7844" y="12442"/>
                    <a:pt x="8071" y="12324"/>
                    <a:pt x="8307" y="12247"/>
                  </a:cubicBezTo>
                  <a:cubicBezTo>
                    <a:pt x="8596" y="12154"/>
                    <a:pt x="8905" y="12119"/>
                    <a:pt x="9208" y="12116"/>
                  </a:cubicBezTo>
                  <a:cubicBezTo>
                    <a:pt x="9218" y="12115"/>
                    <a:pt x="9228" y="12115"/>
                    <a:pt x="9238" y="12115"/>
                  </a:cubicBezTo>
                  <a:cubicBezTo>
                    <a:pt x="9415" y="12115"/>
                    <a:pt x="9601" y="12125"/>
                    <a:pt x="9781" y="12151"/>
                  </a:cubicBezTo>
                  <a:cubicBezTo>
                    <a:pt x="10089" y="11193"/>
                    <a:pt x="10367" y="10218"/>
                    <a:pt x="10588" y="9259"/>
                  </a:cubicBezTo>
                  <a:cubicBezTo>
                    <a:pt x="10454" y="9257"/>
                    <a:pt x="10319" y="9257"/>
                    <a:pt x="10183" y="9250"/>
                  </a:cubicBezTo>
                  <a:cubicBezTo>
                    <a:pt x="9564" y="9220"/>
                    <a:pt x="8930" y="9170"/>
                    <a:pt x="8330" y="9007"/>
                  </a:cubicBezTo>
                  <a:cubicBezTo>
                    <a:pt x="8001" y="8919"/>
                    <a:pt x="7456" y="8750"/>
                    <a:pt x="7420" y="8337"/>
                  </a:cubicBezTo>
                  <a:cubicBezTo>
                    <a:pt x="7403" y="8134"/>
                    <a:pt x="7527" y="7946"/>
                    <a:pt x="7656" y="7800"/>
                  </a:cubicBezTo>
                  <a:cubicBezTo>
                    <a:pt x="7965" y="7446"/>
                    <a:pt x="8391" y="7214"/>
                    <a:pt x="8844" y="7102"/>
                  </a:cubicBezTo>
                  <a:cubicBezTo>
                    <a:pt x="9310" y="6988"/>
                    <a:pt x="9786" y="6984"/>
                    <a:pt x="10263" y="6984"/>
                  </a:cubicBezTo>
                  <a:cubicBezTo>
                    <a:pt x="10298" y="6984"/>
                    <a:pt x="10333" y="6984"/>
                    <a:pt x="10368" y="6984"/>
                  </a:cubicBezTo>
                  <a:cubicBezTo>
                    <a:pt x="10580" y="6984"/>
                    <a:pt x="10792" y="6983"/>
                    <a:pt x="11003" y="6972"/>
                  </a:cubicBezTo>
                  <a:cubicBezTo>
                    <a:pt x="11191" y="5471"/>
                    <a:pt x="11172" y="4081"/>
                    <a:pt x="10838" y="2945"/>
                  </a:cubicBezTo>
                  <a:cubicBezTo>
                    <a:pt x="10741" y="2954"/>
                    <a:pt x="10645" y="2963"/>
                    <a:pt x="10549" y="2970"/>
                  </a:cubicBezTo>
                  <a:cubicBezTo>
                    <a:pt x="10232" y="2991"/>
                    <a:pt x="9910" y="3010"/>
                    <a:pt x="9589" y="3010"/>
                  </a:cubicBezTo>
                  <a:cubicBezTo>
                    <a:pt x="9294" y="3010"/>
                    <a:pt x="8999" y="2994"/>
                    <a:pt x="8709" y="2949"/>
                  </a:cubicBezTo>
                  <a:cubicBezTo>
                    <a:pt x="8403" y="2902"/>
                    <a:pt x="7879" y="2782"/>
                    <a:pt x="7928" y="2371"/>
                  </a:cubicBezTo>
                  <a:cubicBezTo>
                    <a:pt x="7955" y="2144"/>
                    <a:pt x="8133" y="1973"/>
                    <a:pt x="8309" y="1847"/>
                  </a:cubicBezTo>
                  <a:cubicBezTo>
                    <a:pt x="8571" y="1659"/>
                    <a:pt x="8880" y="1535"/>
                    <a:pt x="9184" y="1432"/>
                  </a:cubicBezTo>
                  <a:cubicBezTo>
                    <a:pt x="9418" y="1352"/>
                    <a:pt x="9659" y="1289"/>
                    <a:pt x="9902" y="1235"/>
                  </a:cubicBezTo>
                  <a:cubicBezTo>
                    <a:pt x="9292" y="588"/>
                    <a:pt x="8427" y="165"/>
                    <a:pt x="7246" y="46"/>
                  </a:cubicBezTo>
                  <a:cubicBezTo>
                    <a:pt x="6941" y="16"/>
                    <a:pt x="6647" y="1"/>
                    <a:pt x="6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3"/>
            <p:cNvSpPr/>
            <p:nvPr/>
          </p:nvSpPr>
          <p:spPr>
            <a:xfrm>
              <a:off x="4816450" y="999225"/>
              <a:ext cx="39850" cy="440175"/>
            </a:xfrm>
            <a:custGeom>
              <a:rect b="b" l="l" r="r" t="t"/>
              <a:pathLst>
                <a:path extrusionOk="0" h="17607" w="1594">
                  <a:moveTo>
                    <a:pt x="1593" y="0"/>
                  </a:moveTo>
                  <a:lnTo>
                    <a:pt x="1593" y="0"/>
                  </a:lnTo>
                  <a:cubicBezTo>
                    <a:pt x="1161" y="1416"/>
                    <a:pt x="821" y="2863"/>
                    <a:pt x="578" y="4325"/>
                  </a:cubicBezTo>
                  <a:cubicBezTo>
                    <a:pt x="328" y="5787"/>
                    <a:pt x="171" y="7265"/>
                    <a:pt x="84" y="8747"/>
                  </a:cubicBezTo>
                  <a:cubicBezTo>
                    <a:pt x="7" y="10229"/>
                    <a:pt x="1" y="11715"/>
                    <a:pt x="88" y="13196"/>
                  </a:cubicBezTo>
                  <a:cubicBezTo>
                    <a:pt x="170" y="14677"/>
                    <a:pt x="347" y="16152"/>
                    <a:pt x="621" y="17607"/>
                  </a:cubicBezTo>
                  <a:cubicBezTo>
                    <a:pt x="540" y="16128"/>
                    <a:pt x="493" y="14655"/>
                    <a:pt x="479" y="13184"/>
                  </a:cubicBezTo>
                  <a:cubicBezTo>
                    <a:pt x="471" y="11712"/>
                    <a:pt x="499" y="10242"/>
                    <a:pt x="585" y="8774"/>
                  </a:cubicBezTo>
                  <a:cubicBezTo>
                    <a:pt x="662" y="7307"/>
                    <a:pt x="796" y="5842"/>
                    <a:pt x="965" y="4380"/>
                  </a:cubicBezTo>
                  <a:cubicBezTo>
                    <a:pt x="1142" y="2920"/>
                    <a:pt x="1350" y="1460"/>
                    <a:pt x="1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3"/>
            <p:cNvSpPr/>
            <p:nvPr/>
          </p:nvSpPr>
          <p:spPr>
            <a:xfrm>
              <a:off x="4772875" y="1035050"/>
              <a:ext cx="148100" cy="80525"/>
            </a:xfrm>
            <a:custGeom>
              <a:rect b="b" l="l" r="r" t="t"/>
              <a:pathLst>
                <a:path extrusionOk="0" h="3221" w="5924">
                  <a:moveTo>
                    <a:pt x="0" y="1"/>
                  </a:moveTo>
                  <a:lnTo>
                    <a:pt x="0" y="1"/>
                  </a:lnTo>
                  <a:cubicBezTo>
                    <a:pt x="442" y="468"/>
                    <a:pt x="862" y="935"/>
                    <a:pt x="1255" y="1424"/>
                  </a:cubicBezTo>
                  <a:cubicBezTo>
                    <a:pt x="1448" y="1670"/>
                    <a:pt x="1642" y="1915"/>
                    <a:pt x="1824" y="2169"/>
                  </a:cubicBezTo>
                  <a:cubicBezTo>
                    <a:pt x="2006" y="2423"/>
                    <a:pt x="2190" y="2675"/>
                    <a:pt x="2359" y="2938"/>
                  </a:cubicBezTo>
                  <a:lnTo>
                    <a:pt x="2539" y="3220"/>
                  </a:lnTo>
                  <a:lnTo>
                    <a:pt x="2758" y="2958"/>
                  </a:lnTo>
                  <a:cubicBezTo>
                    <a:pt x="3181" y="2448"/>
                    <a:pt x="3667" y="1989"/>
                    <a:pt x="4196" y="1580"/>
                  </a:cubicBezTo>
                  <a:cubicBezTo>
                    <a:pt x="4463" y="1377"/>
                    <a:pt x="4738" y="1185"/>
                    <a:pt x="5028" y="1008"/>
                  </a:cubicBezTo>
                  <a:cubicBezTo>
                    <a:pt x="5315" y="826"/>
                    <a:pt x="5616" y="666"/>
                    <a:pt x="5924" y="503"/>
                  </a:cubicBezTo>
                  <a:lnTo>
                    <a:pt x="5924" y="503"/>
                  </a:lnTo>
                  <a:cubicBezTo>
                    <a:pt x="5579" y="556"/>
                    <a:pt x="5243" y="658"/>
                    <a:pt x="4915" y="781"/>
                  </a:cubicBezTo>
                  <a:cubicBezTo>
                    <a:pt x="4589" y="911"/>
                    <a:pt x="4272" y="1066"/>
                    <a:pt x="3971" y="1251"/>
                  </a:cubicBezTo>
                  <a:cubicBezTo>
                    <a:pt x="3459" y="1562"/>
                    <a:pt x="2992" y="1950"/>
                    <a:pt x="2586" y="2395"/>
                  </a:cubicBezTo>
                  <a:lnTo>
                    <a:pt x="2586" y="2395"/>
                  </a:lnTo>
                  <a:cubicBezTo>
                    <a:pt x="2461" y="2220"/>
                    <a:pt x="2332" y="2047"/>
                    <a:pt x="2193" y="1883"/>
                  </a:cubicBezTo>
                  <a:cubicBezTo>
                    <a:pt x="1985" y="1634"/>
                    <a:pt x="1771" y="1391"/>
                    <a:pt x="1538" y="1166"/>
                  </a:cubicBezTo>
                  <a:cubicBezTo>
                    <a:pt x="1076" y="714"/>
                    <a:pt x="56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3"/>
            <p:cNvSpPr/>
            <p:nvPr/>
          </p:nvSpPr>
          <p:spPr>
            <a:xfrm>
              <a:off x="4747050" y="1140950"/>
              <a:ext cx="172975" cy="120600"/>
            </a:xfrm>
            <a:custGeom>
              <a:rect b="b" l="l" r="r" t="t"/>
              <a:pathLst>
                <a:path extrusionOk="0" h="4824" w="6919">
                  <a:moveTo>
                    <a:pt x="0" y="0"/>
                  </a:moveTo>
                  <a:lnTo>
                    <a:pt x="0" y="0"/>
                  </a:lnTo>
                  <a:cubicBezTo>
                    <a:pt x="352" y="280"/>
                    <a:pt x="685" y="573"/>
                    <a:pt x="984" y="896"/>
                  </a:cubicBezTo>
                  <a:cubicBezTo>
                    <a:pt x="1287" y="1215"/>
                    <a:pt x="1560" y="1558"/>
                    <a:pt x="1803" y="1919"/>
                  </a:cubicBezTo>
                  <a:cubicBezTo>
                    <a:pt x="2288" y="2639"/>
                    <a:pt x="2654" y="3435"/>
                    <a:pt x="2864" y="4268"/>
                  </a:cubicBezTo>
                  <a:lnTo>
                    <a:pt x="3004" y="4824"/>
                  </a:lnTo>
                  <a:lnTo>
                    <a:pt x="3313" y="4346"/>
                  </a:lnTo>
                  <a:cubicBezTo>
                    <a:pt x="3526" y="4013"/>
                    <a:pt x="3776" y="3703"/>
                    <a:pt x="4034" y="3404"/>
                  </a:cubicBezTo>
                  <a:cubicBezTo>
                    <a:pt x="4297" y="3105"/>
                    <a:pt x="4583" y="2828"/>
                    <a:pt x="4884" y="2566"/>
                  </a:cubicBezTo>
                  <a:cubicBezTo>
                    <a:pt x="5490" y="2045"/>
                    <a:pt x="6170" y="1607"/>
                    <a:pt x="6918" y="1261"/>
                  </a:cubicBezTo>
                  <a:lnTo>
                    <a:pt x="6918" y="1261"/>
                  </a:lnTo>
                  <a:cubicBezTo>
                    <a:pt x="6106" y="1416"/>
                    <a:pt x="5332" y="1779"/>
                    <a:pt x="4649" y="2265"/>
                  </a:cubicBezTo>
                  <a:cubicBezTo>
                    <a:pt x="4305" y="2506"/>
                    <a:pt x="3988" y="2786"/>
                    <a:pt x="3693" y="3087"/>
                  </a:cubicBezTo>
                  <a:cubicBezTo>
                    <a:pt x="3518" y="3265"/>
                    <a:pt x="3355" y="3455"/>
                    <a:pt x="3203" y="3652"/>
                  </a:cubicBezTo>
                  <a:lnTo>
                    <a:pt x="3203" y="3652"/>
                  </a:lnTo>
                  <a:cubicBezTo>
                    <a:pt x="2962" y="2936"/>
                    <a:pt x="2595" y="2265"/>
                    <a:pt x="2125" y="1681"/>
                  </a:cubicBezTo>
                  <a:cubicBezTo>
                    <a:pt x="1839" y="1321"/>
                    <a:pt x="1511" y="996"/>
                    <a:pt x="1156" y="710"/>
                  </a:cubicBezTo>
                  <a:cubicBezTo>
                    <a:pt x="797" y="429"/>
                    <a:pt x="413" y="18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3"/>
            <p:cNvSpPr/>
            <p:nvPr/>
          </p:nvSpPr>
          <p:spPr>
            <a:xfrm>
              <a:off x="4762825" y="1289575"/>
              <a:ext cx="133775" cy="87100"/>
            </a:xfrm>
            <a:custGeom>
              <a:rect b="b" l="l" r="r" t="t"/>
              <a:pathLst>
                <a:path extrusionOk="0" h="3484" w="5351">
                  <a:moveTo>
                    <a:pt x="0" y="1"/>
                  </a:moveTo>
                  <a:lnTo>
                    <a:pt x="0" y="1"/>
                  </a:lnTo>
                  <a:cubicBezTo>
                    <a:pt x="517" y="413"/>
                    <a:pt x="978" y="862"/>
                    <a:pt x="1370" y="1358"/>
                  </a:cubicBezTo>
                  <a:cubicBezTo>
                    <a:pt x="1760" y="1858"/>
                    <a:pt x="2089" y="2398"/>
                    <a:pt x="2325" y="2976"/>
                  </a:cubicBezTo>
                  <a:lnTo>
                    <a:pt x="2533" y="3483"/>
                  </a:lnTo>
                  <a:lnTo>
                    <a:pt x="2780" y="2995"/>
                  </a:lnTo>
                  <a:cubicBezTo>
                    <a:pt x="3057" y="2446"/>
                    <a:pt x="3424" y="1942"/>
                    <a:pt x="3852" y="1492"/>
                  </a:cubicBezTo>
                  <a:cubicBezTo>
                    <a:pt x="4284" y="1043"/>
                    <a:pt x="4782" y="655"/>
                    <a:pt x="5350" y="336"/>
                  </a:cubicBezTo>
                  <a:lnTo>
                    <a:pt x="5350" y="336"/>
                  </a:lnTo>
                  <a:cubicBezTo>
                    <a:pt x="4708" y="460"/>
                    <a:pt x="4100" y="780"/>
                    <a:pt x="3587" y="1205"/>
                  </a:cubicBezTo>
                  <a:cubicBezTo>
                    <a:pt x="3195" y="1527"/>
                    <a:pt x="2856" y="1915"/>
                    <a:pt x="2579" y="2345"/>
                  </a:cubicBezTo>
                  <a:lnTo>
                    <a:pt x="2579" y="2345"/>
                  </a:lnTo>
                  <a:cubicBezTo>
                    <a:pt x="2335" y="1886"/>
                    <a:pt x="2028" y="1464"/>
                    <a:pt x="1663" y="1099"/>
                  </a:cubicBezTo>
                  <a:cubicBezTo>
                    <a:pt x="1189" y="619"/>
                    <a:pt x="622" y="23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1" name="Google Shape;1491;p33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2" name="Google Shape;1492;p33"/>
          <p:cNvGrpSpPr/>
          <p:nvPr/>
        </p:nvGrpSpPr>
        <p:grpSpPr>
          <a:xfrm flipH="1">
            <a:off x="3730810" y="4548978"/>
            <a:ext cx="685313" cy="723319"/>
            <a:chOff x="4929025" y="894250"/>
            <a:chExt cx="565300" cy="596650"/>
          </a:xfrm>
        </p:grpSpPr>
        <p:sp>
          <p:nvSpPr>
            <p:cNvPr id="1493" name="Google Shape;1493;p33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rgbClr val="024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3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3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3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3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8" name="Google Shape;1498;p33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0" name="Google Shape;1500;p34"/>
          <p:cNvGrpSpPr/>
          <p:nvPr/>
        </p:nvGrpSpPr>
        <p:grpSpPr>
          <a:xfrm>
            <a:off x="-9525" y="4705284"/>
            <a:ext cx="9153600" cy="438092"/>
            <a:chOff x="-9525" y="4600575"/>
            <a:chExt cx="9153600" cy="543000"/>
          </a:xfrm>
        </p:grpSpPr>
        <p:sp>
          <p:nvSpPr>
            <p:cNvPr id="1501" name="Google Shape;1501;p34"/>
            <p:cNvSpPr/>
            <p:nvPr/>
          </p:nvSpPr>
          <p:spPr>
            <a:xfrm>
              <a:off x="-9525" y="4600575"/>
              <a:ext cx="9153600" cy="54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4"/>
            <p:cNvSpPr/>
            <p:nvPr/>
          </p:nvSpPr>
          <p:spPr>
            <a:xfrm>
              <a:off x="64714" y="4827287"/>
              <a:ext cx="263499" cy="32526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4"/>
            <p:cNvSpPr/>
            <p:nvPr/>
          </p:nvSpPr>
          <p:spPr>
            <a:xfrm>
              <a:off x="161729" y="4919895"/>
              <a:ext cx="241276" cy="47335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4" name="Google Shape;1504;p34"/>
            <p:cNvGrpSpPr/>
            <p:nvPr/>
          </p:nvGrpSpPr>
          <p:grpSpPr>
            <a:xfrm>
              <a:off x="0" y="4626600"/>
              <a:ext cx="9143735" cy="516912"/>
              <a:chOff x="0" y="4626600"/>
              <a:chExt cx="9143735" cy="516912"/>
            </a:xfrm>
          </p:grpSpPr>
          <p:sp>
            <p:nvSpPr>
              <p:cNvPr id="1505" name="Google Shape;1505;p34"/>
              <p:cNvSpPr/>
              <p:nvPr/>
            </p:nvSpPr>
            <p:spPr>
              <a:xfrm>
                <a:off x="74" y="4636750"/>
                <a:ext cx="9143661" cy="172881"/>
              </a:xfrm>
              <a:custGeom>
                <a:rect b="b" l="l" r="r" t="t"/>
                <a:pathLst>
                  <a:path extrusionOk="0" h="10168" w="247695">
                    <a:moveTo>
                      <a:pt x="78095" y="0"/>
                    </a:moveTo>
                    <a:cubicBezTo>
                      <a:pt x="52006" y="0"/>
                      <a:pt x="25938" y="718"/>
                      <a:pt x="0" y="3295"/>
                    </a:cubicBezTo>
                    <a:lnTo>
                      <a:pt x="0" y="9764"/>
                    </a:lnTo>
                    <a:cubicBezTo>
                      <a:pt x="3492" y="10045"/>
                      <a:pt x="6987" y="10167"/>
                      <a:pt x="10484" y="10167"/>
                    </a:cubicBezTo>
                    <a:cubicBezTo>
                      <a:pt x="35361" y="10167"/>
                      <a:pt x="60364" y="3947"/>
                      <a:pt x="85264" y="3947"/>
                    </a:cubicBezTo>
                    <a:cubicBezTo>
                      <a:pt x="89760" y="3947"/>
                      <a:pt x="94254" y="4150"/>
                      <a:pt x="98742" y="4629"/>
                    </a:cubicBezTo>
                    <a:cubicBezTo>
                      <a:pt x="109185" y="5742"/>
                      <a:pt x="119446" y="8345"/>
                      <a:pt x="129922" y="9025"/>
                    </a:cubicBezTo>
                    <a:cubicBezTo>
                      <a:pt x="131983" y="9158"/>
                      <a:pt x="134044" y="9218"/>
                      <a:pt x="136103" y="9218"/>
                    </a:cubicBezTo>
                    <a:cubicBezTo>
                      <a:pt x="151352" y="9218"/>
                      <a:pt x="166559" y="5982"/>
                      <a:pt x="181851" y="5851"/>
                    </a:cubicBezTo>
                    <a:cubicBezTo>
                      <a:pt x="182180" y="5849"/>
                      <a:pt x="182508" y="5847"/>
                      <a:pt x="182837" y="5847"/>
                    </a:cubicBezTo>
                    <a:cubicBezTo>
                      <a:pt x="198357" y="5847"/>
                      <a:pt x="214151" y="8876"/>
                      <a:pt x="229532" y="8876"/>
                    </a:cubicBezTo>
                    <a:cubicBezTo>
                      <a:pt x="235666" y="8876"/>
                      <a:pt x="241734" y="8394"/>
                      <a:pt x="247694" y="7046"/>
                    </a:cubicBezTo>
                    <a:lnTo>
                      <a:pt x="247694" y="3222"/>
                    </a:lnTo>
                    <a:cubicBezTo>
                      <a:pt x="207492" y="2486"/>
                      <a:pt x="167310" y="1257"/>
                      <a:pt x="127104" y="564"/>
                    </a:cubicBezTo>
                    <a:cubicBezTo>
                      <a:pt x="110777" y="281"/>
                      <a:pt x="94432" y="0"/>
                      <a:pt x="780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34"/>
              <p:cNvSpPr/>
              <p:nvPr/>
            </p:nvSpPr>
            <p:spPr>
              <a:xfrm>
                <a:off x="3199476" y="4628402"/>
                <a:ext cx="1948964" cy="89892"/>
              </a:xfrm>
              <a:custGeom>
                <a:rect b="b" l="l" r="r" t="t"/>
                <a:pathLst>
                  <a:path extrusionOk="0" h="5287" w="52796">
                    <a:moveTo>
                      <a:pt x="17409" y="0"/>
                    </a:moveTo>
                    <a:cubicBezTo>
                      <a:pt x="8137" y="0"/>
                      <a:pt x="542" y="169"/>
                      <a:pt x="0" y="517"/>
                    </a:cubicBezTo>
                    <a:cubicBezTo>
                      <a:pt x="748" y="434"/>
                      <a:pt x="1501" y="397"/>
                      <a:pt x="2258" y="397"/>
                    </a:cubicBezTo>
                    <a:cubicBezTo>
                      <a:pt x="8341" y="397"/>
                      <a:pt x="14705" y="2764"/>
                      <a:pt x="20774" y="2764"/>
                    </a:cubicBezTo>
                    <a:cubicBezTo>
                      <a:pt x="21139" y="2764"/>
                      <a:pt x="21502" y="2756"/>
                      <a:pt x="21864" y="2738"/>
                    </a:cubicBezTo>
                    <a:cubicBezTo>
                      <a:pt x="23737" y="2644"/>
                      <a:pt x="25608" y="2334"/>
                      <a:pt x="27477" y="2334"/>
                    </a:cubicBezTo>
                    <a:cubicBezTo>
                      <a:pt x="27872" y="2334"/>
                      <a:pt x="28267" y="2348"/>
                      <a:pt x="28662" y="2381"/>
                    </a:cubicBezTo>
                    <a:cubicBezTo>
                      <a:pt x="30851" y="2561"/>
                      <a:pt x="32947" y="3311"/>
                      <a:pt x="35012" y="4051"/>
                    </a:cubicBezTo>
                    <a:cubicBezTo>
                      <a:pt x="36726" y="4666"/>
                      <a:pt x="38494" y="5287"/>
                      <a:pt x="40304" y="5287"/>
                    </a:cubicBezTo>
                    <a:cubicBezTo>
                      <a:pt x="40469" y="5287"/>
                      <a:pt x="40635" y="5282"/>
                      <a:pt x="40801" y="5271"/>
                    </a:cubicBezTo>
                    <a:cubicBezTo>
                      <a:pt x="42587" y="5155"/>
                      <a:pt x="44260" y="4393"/>
                      <a:pt x="45906" y="3689"/>
                    </a:cubicBezTo>
                    <a:cubicBezTo>
                      <a:pt x="48177" y="2716"/>
                      <a:pt x="50338" y="1550"/>
                      <a:pt x="52795" y="1283"/>
                    </a:cubicBezTo>
                    <a:cubicBezTo>
                      <a:pt x="51878" y="443"/>
                      <a:pt x="32441" y="0"/>
                      <a:pt x="174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34"/>
              <p:cNvSpPr/>
              <p:nvPr/>
            </p:nvSpPr>
            <p:spPr>
              <a:xfrm>
                <a:off x="207874" y="4626600"/>
                <a:ext cx="2313906" cy="93395"/>
              </a:xfrm>
              <a:custGeom>
                <a:rect b="b" l="l" r="r" t="t"/>
                <a:pathLst>
                  <a:path extrusionOk="0" h="5493" w="62682">
                    <a:moveTo>
                      <a:pt x="54286" y="1"/>
                    </a:moveTo>
                    <a:cubicBezTo>
                      <a:pt x="37242" y="1"/>
                      <a:pt x="1152" y="2872"/>
                      <a:pt x="1" y="3360"/>
                    </a:cubicBezTo>
                    <a:lnTo>
                      <a:pt x="1784" y="3478"/>
                    </a:lnTo>
                    <a:cubicBezTo>
                      <a:pt x="3100" y="3457"/>
                      <a:pt x="4418" y="3436"/>
                      <a:pt x="5736" y="3436"/>
                    </a:cubicBezTo>
                    <a:cubicBezTo>
                      <a:pt x="9003" y="3436"/>
                      <a:pt x="12268" y="3564"/>
                      <a:pt x="15479" y="4138"/>
                    </a:cubicBezTo>
                    <a:cubicBezTo>
                      <a:pt x="17877" y="4567"/>
                      <a:pt x="20238" y="5244"/>
                      <a:pt x="22667" y="5435"/>
                    </a:cubicBezTo>
                    <a:cubicBezTo>
                      <a:pt x="23157" y="5473"/>
                      <a:pt x="23646" y="5492"/>
                      <a:pt x="24135" y="5492"/>
                    </a:cubicBezTo>
                    <a:cubicBezTo>
                      <a:pt x="27041" y="5492"/>
                      <a:pt x="29938" y="4834"/>
                      <a:pt x="32663" y="3804"/>
                    </a:cubicBezTo>
                    <a:cubicBezTo>
                      <a:pt x="34349" y="3165"/>
                      <a:pt x="36024" y="2376"/>
                      <a:pt x="37823" y="2276"/>
                    </a:cubicBezTo>
                    <a:cubicBezTo>
                      <a:pt x="37957" y="2269"/>
                      <a:pt x="38091" y="2266"/>
                      <a:pt x="38225" y="2266"/>
                    </a:cubicBezTo>
                    <a:cubicBezTo>
                      <a:pt x="39933" y="2266"/>
                      <a:pt x="41601" y="2838"/>
                      <a:pt x="43283" y="3180"/>
                    </a:cubicBezTo>
                    <a:cubicBezTo>
                      <a:pt x="44518" y="3430"/>
                      <a:pt x="45778" y="3555"/>
                      <a:pt x="47038" y="3555"/>
                    </a:cubicBezTo>
                    <a:cubicBezTo>
                      <a:pt x="48271" y="3555"/>
                      <a:pt x="49504" y="3435"/>
                      <a:pt x="50713" y="3196"/>
                    </a:cubicBezTo>
                    <a:cubicBezTo>
                      <a:pt x="54336" y="2479"/>
                      <a:pt x="57857" y="562"/>
                      <a:pt x="61494" y="562"/>
                    </a:cubicBezTo>
                    <a:cubicBezTo>
                      <a:pt x="61889" y="562"/>
                      <a:pt x="62284" y="584"/>
                      <a:pt x="62682" y="633"/>
                    </a:cubicBezTo>
                    <a:cubicBezTo>
                      <a:pt x="61673" y="184"/>
                      <a:pt x="58586" y="1"/>
                      <a:pt x="54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34"/>
              <p:cNvSpPr/>
              <p:nvPr/>
            </p:nvSpPr>
            <p:spPr>
              <a:xfrm>
                <a:off x="0" y="4916630"/>
                <a:ext cx="9143698" cy="226881"/>
              </a:xfrm>
              <a:custGeom>
                <a:rect b="b" l="l" r="r" t="t"/>
                <a:pathLst>
                  <a:path extrusionOk="0" h="13344" w="247696">
                    <a:moveTo>
                      <a:pt x="247696" y="0"/>
                    </a:moveTo>
                    <a:lnTo>
                      <a:pt x="1" y="2219"/>
                    </a:lnTo>
                    <a:lnTo>
                      <a:pt x="1" y="13343"/>
                    </a:lnTo>
                    <a:cubicBezTo>
                      <a:pt x="14887" y="8508"/>
                      <a:pt x="31338" y="10014"/>
                      <a:pt x="47144" y="9301"/>
                    </a:cubicBezTo>
                    <a:cubicBezTo>
                      <a:pt x="61501" y="8652"/>
                      <a:pt x="75792" y="6085"/>
                      <a:pt x="90132" y="6085"/>
                    </a:cubicBezTo>
                    <a:cubicBezTo>
                      <a:pt x="91935" y="6085"/>
                      <a:pt x="93739" y="6126"/>
                      <a:pt x="95543" y="6216"/>
                    </a:cubicBezTo>
                    <a:cubicBezTo>
                      <a:pt x="105408" y="6708"/>
                      <a:pt x="115141" y="8673"/>
                      <a:pt x="124983" y="9522"/>
                    </a:cubicBezTo>
                    <a:cubicBezTo>
                      <a:pt x="129446" y="9907"/>
                      <a:pt x="133915" y="10062"/>
                      <a:pt x="138386" y="10062"/>
                    </a:cubicBezTo>
                    <a:cubicBezTo>
                      <a:pt x="156813" y="10062"/>
                      <a:pt x="175293" y="7430"/>
                      <a:pt x="193735" y="7430"/>
                    </a:cubicBezTo>
                    <a:cubicBezTo>
                      <a:pt x="197291" y="7430"/>
                      <a:pt x="200845" y="7528"/>
                      <a:pt x="204397" y="7762"/>
                    </a:cubicBezTo>
                    <a:cubicBezTo>
                      <a:pt x="214207" y="8407"/>
                      <a:pt x="224259" y="10052"/>
                      <a:pt x="234046" y="10052"/>
                    </a:cubicBezTo>
                    <a:cubicBezTo>
                      <a:pt x="238673" y="10052"/>
                      <a:pt x="243241" y="9684"/>
                      <a:pt x="247696" y="8670"/>
                    </a:cubicBezTo>
                    <a:lnTo>
                      <a:pt x="2476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34"/>
              <p:cNvSpPr/>
              <p:nvPr/>
            </p:nvSpPr>
            <p:spPr>
              <a:xfrm>
                <a:off x="74" y="4718953"/>
                <a:ext cx="9143661" cy="285302"/>
              </a:xfrm>
              <a:custGeom>
                <a:rect b="b" l="l" r="r" t="t"/>
                <a:pathLst>
                  <a:path extrusionOk="0" h="16780" w="247695">
                    <a:moveTo>
                      <a:pt x="59135" y="0"/>
                    </a:moveTo>
                    <a:cubicBezTo>
                      <a:pt x="57781" y="0"/>
                      <a:pt x="56424" y="65"/>
                      <a:pt x="55065" y="211"/>
                    </a:cubicBezTo>
                    <a:cubicBezTo>
                      <a:pt x="48380" y="924"/>
                      <a:pt x="42053" y="3559"/>
                      <a:pt x="35448" y="4814"/>
                    </a:cubicBezTo>
                    <a:cubicBezTo>
                      <a:pt x="31706" y="5524"/>
                      <a:pt x="26979" y="5815"/>
                      <a:pt x="21913" y="5815"/>
                    </a:cubicBezTo>
                    <a:cubicBezTo>
                      <a:pt x="14674" y="5815"/>
                      <a:pt x="6743" y="5220"/>
                      <a:pt x="0" y="4398"/>
                    </a:cubicBezTo>
                    <a:lnTo>
                      <a:pt x="0" y="16779"/>
                    </a:lnTo>
                    <a:lnTo>
                      <a:pt x="45744" y="14381"/>
                    </a:lnTo>
                    <a:lnTo>
                      <a:pt x="71495" y="10703"/>
                    </a:lnTo>
                    <a:lnTo>
                      <a:pt x="106334" y="13302"/>
                    </a:lnTo>
                    <a:lnTo>
                      <a:pt x="145288" y="15808"/>
                    </a:lnTo>
                    <a:lnTo>
                      <a:pt x="190514" y="11575"/>
                    </a:lnTo>
                    <a:lnTo>
                      <a:pt x="214534" y="13735"/>
                    </a:lnTo>
                    <a:lnTo>
                      <a:pt x="247694" y="13863"/>
                    </a:lnTo>
                    <a:lnTo>
                      <a:pt x="247694" y="3285"/>
                    </a:lnTo>
                    <a:cubicBezTo>
                      <a:pt x="242748" y="4695"/>
                      <a:pt x="237741" y="5908"/>
                      <a:pt x="232616" y="6132"/>
                    </a:cubicBezTo>
                    <a:cubicBezTo>
                      <a:pt x="232013" y="6158"/>
                      <a:pt x="231410" y="6171"/>
                      <a:pt x="230808" y="6171"/>
                    </a:cubicBezTo>
                    <a:cubicBezTo>
                      <a:pt x="220936" y="6171"/>
                      <a:pt x="211176" y="2860"/>
                      <a:pt x="201327" y="2860"/>
                    </a:cubicBezTo>
                    <a:cubicBezTo>
                      <a:pt x="200321" y="2860"/>
                      <a:pt x="199314" y="2895"/>
                      <a:pt x="198306" y="2971"/>
                    </a:cubicBezTo>
                    <a:cubicBezTo>
                      <a:pt x="189903" y="3605"/>
                      <a:pt x="181828" y="7111"/>
                      <a:pt x="173420" y="7111"/>
                    </a:cubicBezTo>
                    <a:cubicBezTo>
                      <a:pt x="173237" y="7111"/>
                      <a:pt x="173055" y="7110"/>
                      <a:pt x="172872" y="7106"/>
                    </a:cubicBezTo>
                    <a:cubicBezTo>
                      <a:pt x="166155" y="6984"/>
                      <a:pt x="159671" y="4541"/>
                      <a:pt x="152970" y="4111"/>
                    </a:cubicBezTo>
                    <a:cubicBezTo>
                      <a:pt x="152180" y="4060"/>
                      <a:pt x="151390" y="4038"/>
                      <a:pt x="150600" y="4038"/>
                    </a:cubicBezTo>
                    <a:cubicBezTo>
                      <a:pt x="144369" y="4038"/>
                      <a:pt x="138158" y="5436"/>
                      <a:pt x="131907" y="5439"/>
                    </a:cubicBezTo>
                    <a:cubicBezTo>
                      <a:pt x="131893" y="5439"/>
                      <a:pt x="131880" y="5439"/>
                      <a:pt x="131866" y="5439"/>
                    </a:cubicBezTo>
                    <a:cubicBezTo>
                      <a:pt x="125522" y="5439"/>
                      <a:pt x="119257" y="4008"/>
                      <a:pt x="112919" y="3728"/>
                    </a:cubicBezTo>
                    <a:cubicBezTo>
                      <a:pt x="112055" y="3691"/>
                      <a:pt x="111191" y="3674"/>
                      <a:pt x="110326" y="3674"/>
                    </a:cubicBezTo>
                    <a:cubicBezTo>
                      <a:pt x="104596" y="3674"/>
                      <a:pt x="98864" y="4399"/>
                      <a:pt x="93135" y="4399"/>
                    </a:cubicBezTo>
                    <a:cubicBezTo>
                      <a:pt x="92124" y="4399"/>
                      <a:pt x="91114" y="4376"/>
                      <a:pt x="90103" y="4323"/>
                    </a:cubicBezTo>
                    <a:cubicBezTo>
                      <a:pt x="79687" y="3773"/>
                      <a:pt x="69470" y="0"/>
                      <a:pt x="59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34"/>
              <p:cNvSpPr/>
              <p:nvPr/>
            </p:nvSpPr>
            <p:spPr>
              <a:xfrm>
                <a:off x="5054063" y="4817460"/>
                <a:ext cx="260435" cy="30349"/>
              </a:xfrm>
              <a:custGeom>
                <a:rect b="b" l="l" r="r" t="t"/>
                <a:pathLst>
                  <a:path extrusionOk="0" h="1785" w="7055">
                    <a:moveTo>
                      <a:pt x="5232" y="1"/>
                    </a:moveTo>
                    <a:cubicBezTo>
                      <a:pt x="3185" y="1"/>
                      <a:pt x="86" y="544"/>
                      <a:pt x="32" y="1233"/>
                    </a:cubicBezTo>
                    <a:cubicBezTo>
                      <a:pt x="0" y="1625"/>
                      <a:pt x="746" y="1784"/>
                      <a:pt x="1760" y="1784"/>
                    </a:cubicBezTo>
                    <a:cubicBezTo>
                      <a:pt x="3787" y="1784"/>
                      <a:pt x="6887" y="1150"/>
                      <a:pt x="6997" y="483"/>
                    </a:cubicBezTo>
                    <a:cubicBezTo>
                      <a:pt x="7054" y="143"/>
                      <a:pt x="6281" y="1"/>
                      <a:pt x="5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34"/>
              <p:cNvSpPr/>
              <p:nvPr/>
            </p:nvSpPr>
            <p:spPr>
              <a:xfrm>
                <a:off x="4246156" y="4804454"/>
                <a:ext cx="103990" cy="28292"/>
              </a:xfrm>
              <a:custGeom>
                <a:rect b="b" l="l" r="r" t="t"/>
                <a:pathLst>
                  <a:path extrusionOk="0" h="1664" w="2817">
                    <a:moveTo>
                      <a:pt x="1433" y="1"/>
                    </a:moveTo>
                    <a:cubicBezTo>
                      <a:pt x="920" y="1"/>
                      <a:pt x="407" y="177"/>
                      <a:pt x="265" y="497"/>
                    </a:cubicBezTo>
                    <a:cubicBezTo>
                      <a:pt x="0" y="1093"/>
                      <a:pt x="885" y="1663"/>
                      <a:pt x="1651" y="1663"/>
                    </a:cubicBezTo>
                    <a:cubicBezTo>
                      <a:pt x="2077" y="1663"/>
                      <a:pt x="2467" y="1487"/>
                      <a:pt x="2601" y="1039"/>
                    </a:cubicBezTo>
                    <a:cubicBezTo>
                      <a:pt x="2817" y="321"/>
                      <a:pt x="2124" y="1"/>
                      <a:pt x="1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34"/>
              <p:cNvSpPr/>
              <p:nvPr/>
            </p:nvSpPr>
            <p:spPr>
              <a:xfrm>
                <a:off x="2858408" y="4791159"/>
                <a:ext cx="191072" cy="30502"/>
              </a:xfrm>
              <a:custGeom>
                <a:rect b="b" l="l" r="r" t="t"/>
                <a:pathLst>
                  <a:path extrusionOk="0" h="1794" w="5176">
                    <a:moveTo>
                      <a:pt x="968" y="0"/>
                    </a:moveTo>
                    <a:cubicBezTo>
                      <a:pt x="574" y="0"/>
                      <a:pt x="292" y="70"/>
                      <a:pt x="228" y="236"/>
                    </a:cubicBezTo>
                    <a:cubicBezTo>
                      <a:pt x="1" y="821"/>
                      <a:pt x="2645" y="1794"/>
                      <a:pt x="4035" y="1794"/>
                    </a:cubicBezTo>
                    <a:cubicBezTo>
                      <a:pt x="4425" y="1794"/>
                      <a:pt x="4717" y="1717"/>
                      <a:pt x="4817" y="1533"/>
                    </a:cubicBezTo>
                    <a:cubicBezTo>
                      <a:pt x="5175" y="880"/>
                      <a:pt x="2364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34"/>
              <p:cNvSpPr/>
              <p:nvPr/>
            </p:nvSpPr>
            <p:spPr>
              <a:xfrm>
                <a:off x="2618639" y="4770553"/>
                <a:ext cx="152939" cy="24042"/>
              </a:xfrm>
              <a:custGeom>
                <a:rect b="b" l="l" r="r" t="t"/>
                <a:pathLst>
                  <a:path extrusionOk="0" h="1414" w="4143">
                    <a:moveTo>
                      <a:pt x="1306" y="1"/>
                    </a:moveTo>
                    <a:cubicBezTo>
                      <a:pt x="847" y="1"/>
                      <a:pt x="472" y="96"/>
                      <a:pt x="341" y="322"/>
                    </a:cubicBezTo>
                    <a:cubicBezTo>
                      <a:pt x="1" y="909"/>
                      <a:pt x="1947" y="1413"/>
                      <a:pt x="3083" y="1413"/>
                    </a:cubicBezTo>
                    <a:cubicBezTo>
                      <a:pt x="3479" y="1413"/>
                      <a:pt x="3777" y="1352"/>
                      <a:pt x="3845" y="1212"/>
                    </a:cubicBezTo>
                    <a:cubicBezTo>
                      <a:pt x="4143" y="596"/>
                      <a:pt x="2459" y="1"/>
                      <a:pt x="1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34"/>
              <p:cNvSpPr/>
              <p:nvPr/>
            </p:nvSpPr>
            <p:spPr>
              <a:xfrm>
                <a:off x="1353489" y="4804573"/>
                <a:ext cx="160617" cy="43951"/>
              </a:xfrm>
              <a:custGeom>
                <a:rect b="b" l="l" r="r" t="t"/>
                <a:pathLst>
                  <a:path extrusionOk="0" h="2585" w="4351">
                    <a:moveTo>
                      <a:pt x="2705" y="0"/>
                    </a:moveTo>
                    <a:cubicBezTo>
                      <a:pt x="1480" y="0"/>
                      <a:pt x="0" y="1116"/>
                      <a:pt x="320" y="2073"/>
                    </a:cubicBezTo>
                    <a:cubicBezTo>
                      <a:pt x="441" y="2438"/>
                      <a:pt x="791" y="2584"/>
                      <a:pt x="1230" y="2584"/>
                    </a:cubicBezTo>
                    <a:cubicBezTo>
                      <a:pt x="2447" y="2584"/>
                      <a:pt x="4351" y="1461"/>
                      <a:pt x="3991" y="744"/>
                    </a:cubicBezTo>
                    <a:cubicBezTo>
                      <a:pt x="3725" y="213"/>
                      <a:pt x="3239" y="0"/>
                      <a:pt x="2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34"/>
              <p:cNvSpPr/>
              <p:nvPr/>
            </p:nvSpPr>
            <p:spPr>
              <a:xfrm>
                <a:off x="888163" y="4826131"/>
                <a:ext cx="364425" cy="51399"/>
              </a:xfrm>
              <a:custGeom>
                <a:rect b="b" l="l" r="r" t="t"/>
                <a:pathLst>
                  <a:path extrusionOk="0" h="3023" w="9872">
                    <a:moveTo>
                      <a:pt x="7519" y="0"/>
                    </a:moveTo>
                    <a:cubicBezTo>
                      <a:pt x="4645" y="0"/>
                      <a:pt x="0" y="1354"/>
                      <a:pt x="118" y="2476"/>
                    </a:cubicBezTo>
                    <a:cubicBezTo>
                      <a:pt x="159" y="2866"/>
                      <a:pt x="774" y="3023"/>
                      <a:pt x="1674" y="3023"/>
                    </a:cubicBezTo>
                    <a:cubicBezTo>
                      <a:pt x="4433" y="3023"/>
                      <a:pt x="9872" y="1551"/>
                      <a:pt x="9713" y="805"/>
                    </a:cubicBezTo>
                    <a:cubicBezTo>
                      <a:pt x="9591" y="231"/>
                      <a:pt x="8706" y="0"/>
                      <a:pt x="7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34"/>
              <p:cNvSpPr/>
              <p:nvPr/>
            </p:nvSpPr>
            <p:spPr>
              <a:xfrm>
                <a:off x="74" y="4779921"/>
                <a:ext cx="9143661" cy="281493"/>
              </a:xfrm>
              <a:custGeom>
                <a:rect b="b" l="l" r="r" t="t"/>
                <a:pathLst>
                  <a:path extrusionOk="0" h="16556" w="247695">
                    <a:moveTo>
                      <a:pt x="51714" y="1"/>
                    </a:moveTo>
                    <a:cubicBezTo>
                      <a:pt x="50189" y="1"/>
                      <a:pt x="48632" y="209"/>
                      <a:pt x="47436" y="1123"/>
                    </a:cubicBezTo>
                    <a:cubicBezTo>
                      <a:pt x="46412" y="1906"/>
                      <a:pt x="45801" y="3095"/>
                      <a:pt x="44988" y="4092"/>
                    </a:cubicBezTo>
                    <a:cubicBezTo>
                      <a:pt x="42432" y="7247"/>
                      <a:pt x="38497" y="8122"/>
                      <a:pt x="34307" y="8122"/>
                    </a:cubicBezTo>
                    <a:cubicBezTo>
                      <a:pt x="31486" y="8122"/>
                      <a:pt x="28550" y="7726"/>
                      <a:pt x="25841" y="7361"/>
                    </a:cubicBezTo>
                    <a:cubicBezTo>
                      <a:pt x="21528" y="6783"/>
                      <a:pt x="17179" y="6494"/>
                      <a:pt x="12829" y="6494"/>
                    </a:cubicBezTo>
                    <a:cubicBezTo>
                      <a:pt x="8540" y="6494"/>
                      <a:pt x="4252" y="6775"/>
                      <a:pt x="0" y="7335"/>
                    </a:cubicBezTo>
                    <a:lnTo>
                      <a:pt x="0" y="16556"/>
                    </a:lnTo>
                    <a:cubicBezTo>
                      <a:pt x="6569" y="14521"/>
                      <a:pt x="13444" y="13966"/>
                      <a:pt x="20448" y="13966"/>
                    </a:cubicBezTo>
                    <a:cubicBezTo>
                      <a:pt x="28877" y="13966"/>
                      <a:pt x="37492" y="14770"/>
                      <a:pt x="45986" y="14770"/>
                    </a:cubicBezTo>
                    <a:cubicBezTo>
                      <a:pt x="48539" y="14770"/>
                      <a:pt x="51080" y="14697"/>
                      <a:pt x="53602" y="14508"/>
                    </a:cubicBezTo>
                    <a:cubicBezTo>
                      <a:pt x="64998" y="13651"/>
                      <a:pt x="76177" y="10376"/>
                      <a:pt x="87605" y="10376"/>
                    </a:cubicBezTo>
                    <a:cubicBezTo>
                      <a:pt x="87640" y="10376"/>
                      <a:pt x="87674" y="10376"/>
                      <a:pt x="87708" y="10376"/>
                    </a:cubicBezTo>
                    <a:cubicBezTo>
                      <a:pt x="97239" y="10393"/>
                      <a:pt x="106606" y="12698"/>
                      <a:pt x="116067" y="13852"/>
                    </a:cubicBezTo>
                    <a:cubicBezTo>
                      <a:pt x="121776" y="14545"/>
                      <a:pt x="127499" y="14817"/>
                      <a:pt x="133232" y="14817"/>
                    </a:cubicBezTo>
                    <a:cubicBezTo>
                      <a:pt x="153938" y="14817"/>
                      <a:pt x="174771" y="11272"/>
                      <a:pt x="195501" y="11272"/>
                    </a:cubicBezTo>
                    <a:cubicBezTo>
                      <a:pt x="200385" y="11272"/>
                      <a:pt x="205263" y="11469"/>
                      <a:pt x="210132" y="11955"/>
                    </a:cubicBezTo>
                    <a:cubicBezTo>
                      <a:pt x="218809" y="12822"/>
                      <a:pt x="227742" y="14570"/>
                      <a:pt x="236393" y="14570"/>
                    </a:cubicBezTo>
                    <a:cubicBezTo>
                      <a:pt x="240231" y="14570"/>
                      <a:pt x="244014" y="14226"/>
                      <a:pt x="247694" y="13309"/>
                    </a:cubicBezTo>
                    <a:lnTo>
                      <a:pt x="247694" y="5159"/>
                    </a:lnTo>
                    <a:cubicBezTo>
                      <a:pt x="238887" y="6672"/>
                      <a:pt x="229666" y="7484"/>
                      <a:pt x="220786" y="7484"/>
                    </a:cubicBezTo>
                    <a:cubicBezTo>
                      <a:pt x="220313" y="7484"/>
                      <a:pt x="219840" y="7482"/>
                      <a:pt x="219369" y="7477"/>
                    </a:cubicBezTo>
                    <a:cubicBezTo>
                      <a:pt x="217820" y="7460"/>
                      <a:pt x="216221" y="7410"/>
                      <a:pt x="214801" y="6787"/>
                    </a:cubicBezTo>
                    <a:cubicBezTo>
                      <a:pt x="213553" y="6235"/>
                      <a:pt x="212536" y="5278"/>
                      <a:pt x="211387" y="4537"/>
                    </a:cubicBezTo>
                    <a:cubicBezTo>
                      <a:pt x="209204" y="3134"/>
                      <a:pt x="206791" y="2608"/>
                      <a:pt x="204273" y="2608"/>
                    </a:cubicBezTo>
                    <a:cubicBezTo>
                      <a:pt x="199633" y="2608"/>
                      <a:pt x="194634" y="4393"/>
                      <a:pt x="190055" y="5770"/>
                    </a:cubicBezTo>
                    <a:cubicBezTo>
                      <a:pt x="183254" y="7818"/>
                      <a:pt x="176149" y="8861"/>
                      <a:pt x="169043" y="8861"/>
                    </a:cubicBezTo>
                    <a:cubicBezTo>
                      <a:pt x="167819" y="8861"/>
                      <a:pt x="166596" y="8830"/>
                      <a:pt x="165374" y="8768"/>
                    </a:cubicBezTo>
                    <a:cubicBezTo>
                      <a:pt x="163832" y="8689"/>
                      <a:pt x="162241" y="8547"/>
                      <a:pt x="160882" y="7806"/>
                    </a:cubicBezTo>
                    <a:cubicBezTo>
                      <a:pt x="159331" y="6962"/>
                      <a:pt x="158255" y="5422"/>
                      <a:pt x="156729" y="4528"/>
                    </a:cubicBezTo>
                    <a:cubicBezTo>
                      <a:pt x="155655" y="3897"/>
                      <a:pt x="154537" y="3642"/>
                      <a:pt x="153388" y="3642"/>
                    </a:cubicBezTo>
                    <a:cubicBezTo>
                      <a:pt x="148526" y="3642"/>
                      <a:pt x="143103" y="8205"/>
                      <a:pt x="138074" y="8205"/>
                    </a:cubicBezTo>
                    <a:cubicBezTo>
                      <a:pt x="137118" y="8205"/>
                      <a:pt x="136176" y="8040"/>
                      <a:pt x="135255" y="7648"/>
                    </a:cubicBezTo>
                    <a:cubicBezTo>
                      <a:pt x="132966" y="6677"/>
                      <a:pt x="131312" y="4409"/>
                      <a:pt x="128890" y="3843"/>
                    </a:cubicBezTo>
                    <a:cubicBezTo>
                      <a:pt x="128483" y="3748"/>
                      <a:pt x="128077" y="3705"/>
                      <a:pt x="127674" y="3705"/>
                    </a:cubicBezTo>
                    <a:cubicBezTo>
                      <a:pt x="123872" y="3705"/>
                      <a:pt x="120245" y="7526"/>
                      <a:pt x="116518" y="7526"/>
                    </a:cubicBezTo>
                    <a:cubicBezTo>
                      <a:pt x="116005" y="7526"/>
                      <a:pt x="115489" y="7453"/>
                      <a:pt x="114971" y="7288"/>
                    </a:cubicBezTo>
                    <a:cubicBezTo>
                      <a:pt x="113745" y="6899"/>
                      <a:pt x="112744" y="6034"/>
                      <a:pt x="111634" y="5383"/>
                    </a:cubicBezTo>
                    <a:cubicBezTo>
                      <a:pt x="109623" y="4201"/>
                      <a:pt x="107451" y="3780"/>
                      <a:pt x="105190" y="3780"/>
                    </a:cubicBezTo>
                    <a:cubicBezTo>
                      <a:pt x="100547" y="3780"/>
                      <a:pt x="95532" y="5557"/>
                      <a:pt x="90780" y="6172"/>
                    </a:cubicBezTo>
                    <a:cubicBezTo>
                      <a:pt x="89474" y="6341"/>
                      <a:pt x="88173" y="6417"/>
                      <a:pt x="86876" y="6417"/>
                    </a:cubicBezTo>
                    <a:cubicBezTo>
                      <a:pt x="75366" y="6417"/>
                      <a:pt x="64155" y="441"/>
                      <a:pt x="52479" y="16"/>
                    </a:cubicBezTo>
                    <a:cubicBezTo>
                      <a:pt x="52226" y="7"/>
                      <a:pt x="51970" y="1"/>
                      <a:pt x="51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34"/>
              <p:cNvSpPr/>
              <p:nvPr/>
            </p:nvSpPr>
            <p:spPr>
              <a:xfrm>
                <a:off x="5373941" y="4879227"/>
                <a:ext cx="410458" cy="67228"/>
              </a:xfrm>
              <a:custGeom>
                <a:rect b="b" l="l" r="r" t="t"/>
                <a:pathLst>
                  <a:path extrusionOk="0" h="3954" w="11119">
                    <a:moveTo>
                      <a:pt x="8115" y="1"/>
                    </a:moveTo>
                    <a:cubicBezTo>
                      <a:pt x="5110" y="1"/>
                      <a:pt x="1" y="1887"/>
                      <a:pt x="543" y="3302"/>
                    </a:cubicBezTo>
                    <a:cubicBezTo>
                      <a:pt x="718" y="3761"/>
                      <a:pt x="1473" y="3954"/>
                      <a:pt x="2490" y="3954"/>
                    </a:cubicBezTo>
                    <a:cubicBezTo>
                      <a:pt x="5589" y="3954"/>
                      <a:pt x="11118" y="2159"/>
                      <a:pt x="10074" y="618"/>
                    </a:cubicBezTo>
                    <a:cubicBezTo>
                      <a:pt x="9779" y="183"/>
                      <a:pt x="9049" y="1"/>
                      <a:pt x="81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34"/>
              <p:cNvSpPr/>
              <p:nvPr/>
            </p:nvSpPr>
            <p:spPr>
              <a:xfrm>
                <a:off x="5069974" y="4937593"/>
                <a:ext cx="160617" cy="28547"/>
              </a:xfrm>
              <a:custGeom>
                <a:rect b="b" l="l" r="r" t="t"/>
                <a:pathLst>
                  <a:path extrusionOk="0" h="1679" w="4351">
                    <a:moveTo>
                      <a:pt x="2748" y="0"/>
                    </a:moveTo>
                    <a:cubicBezTo>
                      <a:pt x="1536" y="0"/>
                      <a:pt x="0" y="439"/>
                      <a:pt x="75" y="1034"/>
                    </a:cubicBezTo>
                    <a:cubicBezTo>
                      <a:pt x="127" y="1452"/>
                      <a:pt x="997" y="1678"/>
                      <a:pt x="1922" y="1678"/>
                    </a:cubicBezTo>
                    <a:cubicBezTo>
                      <a:pt x="3092" y="1678"/>
                      <a:pt x="4350" y="1316"/>
                      <a:pt x="4160" y="522"/>
                    </a:cubicBezTo>
                    <a:cubicBezTo>
                      <a:pt x="4072" y="154"/>
                      <a:pt x="3467" y="0"/>
                      <a:pt x="27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4"/>
              <p:cNvSpPr/>
              <p:nvPr/>
            </p:nvSpPr>
            <p:spPr>
              <a:xfrm>
                <a:off x="4609410" y="4878275"/>
                <a:ext cx="156963" cy="31914"/>
              </a:xfrm>
              <a:custGeom>
                <a:rect b="b" l="l" r="r" t="t"/>
                <a:pathLst>
                  <a:path extrusionOk="0" h="1877" w="4252">
                    <a:moveTo>
                      <a:pt x="2092" y="1"/>
                    </a:moveTo>
                    <a:cubicBezTo>
                      <a:pt x="1044" y="1"/>
                      <a:pt x="0" y="341"/>
                      <a:pt x="0" y="1029"/>
                    </a:cubicBezTo>
                    <a:cubicBezTo>
                      <a:pt x="0" y="1634"/>
                      <a:pt x="845" y="1877"/>
                      <a:pt x="1778" y="1877"/>
                    </a:cubicBezTo>
                    <a:cubicBezTo>
                      <a:pt x="2946" y="1877"/>
                      <a:pt x="4251" y="1496"/>
                      <a:pt x="4204" y="970"/>
                    </a:cubicBezTo>
                    <a:cubicBezTo>
                      <a:pt x="4145" y="326"/>
                      <a:pt x="3117" y="1"/>
                      <a:pt x="2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34"/>
              <p:cNvSpPr/>
              <p:nvPr/>
            </p:nvSpPr>
            <p:spPr>
              <a:xfrm>
                <a:off x="3418720" y="4882219"/>
                <a:ext cx="388420" cy="41775"/>
              </a:xfrm>
              <a:custGeom>
                <a:rect b="b" l="l" r="r" t="t"/>
                <a:pathLst>
                  <a:path extrusionOk="0" h="2457" w="10522">
                    <a:moveTo>
                      <a:pt x="5905" y="1"/>
                    </a:moveTo>
                    <a:cubicBezTo>
                      <a:pt x="3191" y="1"/>
                      <a:pt x="235" y="486"/>
                      <a:pt x="109" y="1271"/>
                    </a:cubicBezTo>
                    <a:cubicBezTo>
                      <a:pt x="0" y="1951"/>
                      <a:pt x="3069" y="2457"/>
                      <a:pt x="5885" y="2457"/>
                    </a:cubicBezTo>
                    <a:cubicBezTo>
                      <a:pt x="8178" y="2457"/>
                      <a:pt x="10304" y="2121"/>
                      <a:pt x="10410" y="1271"/>
                    </a:cubicBezTo>
                    <a:cubicBezTo>
                      <a:pt x="10521" y="381"/>
                      <a:pt x="8308" y="1"/>
                      <a:pt x="59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4"/>
              <p:cNvSpPr/>
              <p:nvPr/>
            </p:nvSpPr>
            <p:spPr>
              <a:xfrm>
                <a:off x="2152685" y="4846533"/>
                <a:ext cx="498611" cy="59713"/>
              </a:xfrm>
              <a:custGeom>
                <a:rect b="b" l="l" r="r" t="t"/>
                <a:pathLst>
                  <a:path extrusionOk="0" h="3512" w="13507">
                    <a:moveTo>
                      <a:pt x="4252" y="1"/>
                    </a:moveTo>
                    <a:cubicBezTo>
                      <a:pt x="2344" y="1"/>
                      <a:pt x="816" y="318"/>
                      <a:pt x="542" y="1093"/>
                    </a:cubicBezTo>
                    <a:cubicBezTo>
                      <a:pt x="1" y="2622"/>
                      <a:pt x="5481" y="3511"/>
                      <a:pt x="9423" y="3511"/>
                    </a:cubicBezTo>
                    <a:cubicBezTo>
                      <a:pt x="11519" y="3511"/>
                      <a:pt x="13179" y="3260"/>
                      <a:pt x="13269" y="2719"/>
                    </a:cubicBezTo>
                    <a:cubicBezTo>
                      <a:pt x="13507" y="1293"/>
                      <a:pt x="8105" y="1"/>
                      <a:pt x="42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34"/>
              <p:cNvSpPr/>
              <p:nvPr/>
            </p:nvSpPr>
            <p:spPr>
              <a:xfrm>
                <a:off x="1797331" y="4817205"/>
                <a:ext cx="235038" cy="45227"/>
              </a:xfrm>
              <a:custGeom>
                <a:rect b="b" l="l" r="r" t="t"/>
                <a:pathLst>
                  <a:path extrusionOk="0" h="2660" w="6367">
                    <a:moveTo>
                      <a:pt x="2389" y="0"/>
                    </a:moveTo>
                    <a:cubicBezTo>
                      <a:pt x="1349" y="0"/>
                      <a:pt x="456" y="273"/>
                      <a:pt x="282" y="951"/>
                    </a:cubicBezTo>
                    <a:cubicBezTo>
                      <a:pt x="1" y="2038"/>
                      <a:pt x="1977" y="2659"/>
                      <a:pt x="3713" y="2659"/>
                    </a:cubicBezTo>
                    <a:cubicBezTo>
                      <a:pt x="4908" y="2659"/>
                      <a:pt x="5988" y="2365"/>
                      <a:pt x="6142" y="1727"/>
                    </a:cubicBezTo>
                    <a:cubicBezTo>
                      <a:pt x="6366" y="796"/>
                      <a:pt x="4164" y="0"/>
                      <a:pt x="23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34"/>
              <p:cNvSpPr/>
              <p:nvPr/>
            </p:nvSpPr>
            <p:spPr>
              <a:xfrm>
                <a:off x="477730" y="4925913"/>
                <a:ext cx="105872" cy="28020"/>
              </a:xfrm>
              <a:custGeom>
                <a:rect b="b" l="l" r="r" t="t"/>
                <a:pathLst>
                  <a:path extrusionOk="0" h="1648" w="2868">
                    <a:moveTo>
                      <a:pt x="1333" y="0"/>
                    </a:moveTo>
                    <a:cubicBezTo>
                      <a:pt x="781" y="0"/>
                      <a:pt x="252" y="187"/>
                      <a:pt x="152" y="556"/>
                    </a:cubicBezTo>
                    <a:cubicBezTo>
                      <a:pt x="1" y="1111"/>
                      <a:pt x="960" y="1648"/>
                      <a:pt x="1750" y="1648"/>
                    </a:cubicBezTo>
                    <a:cubicBezTo>
                      <a:pt x="2197" y="1648"/>
                      <a:pt x="2590" y="1476"/>
                      <a:pt x="2697" y="1038"/>
                    </a:cubicBezTo>
                    <a:cubicBezTo>
                      <a:pt x="2867" y="342"/>
                      <a:pt x="2079" y="0"/>
                      <a:pt x="1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4" name="Google Shape;1524;p34"/>
          <p:cNvSpPr/>
          <p:nvPr/>
        </p:nvSpPr>
        <p:spPr>
          <a:xfrm flipH="1">
            <a:off x="77498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34"/>
          <p:cNvSpPr/>
          <p:nvPr/>
        </p:nvSpPr>
        <p:spPr>
          <a:xfrm flipH="1">
            <a:off x="8678000" y="11239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34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34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8" name="Google Shape;1528;p34"/>
          <p:cNvGrpSpPr/>
          <p:nvPr/>
        </p:nvGrpSpPr>
        <p:grpSpPr>
          <a:xfrm flipH="1">
            <a:off x="64085" y="2220605"/>
            <a:ext cx="966179" cy="2627805"/>
            <a:chOff x="6738575" y="2681338"/>
            <a:chExt cx="999875" cy="2719450"/>
          </a:xfrm>
        </p:grpSpPr>
        <p:sp>
          <p:nvSpPr>
            <p:cNvPr id="1529" name="Google Shape;1529;p34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4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4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4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4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4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4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4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4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4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34"/>
          <p:cNvGrpSpPr/>
          <p:nvPr/>
        </p:nvGrpSpPr>
        <p:grpSpPr>
          <a:xfrm>
            <a:off x="8113735" y="2220605"/>
            <a:ext cx="966179" cy="2627805"/>
            <a:chOff x="6738575" y="2681338"/>
            <a:chExt cx="999875" cy="2719450"/>
          </a:xfrm>
        </p:grpSpPr>
        <p:sp>
          <p:nvSpPr>
            <p:cNvPr id="1540" name="Google Shape;1540;p34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4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4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4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4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4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4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4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4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4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0" name="Google Shape;1550;p34"/>
          <p:cNvGrpSpPr/>
          <p:nvPr/>
        </p:nvGrpSpPr>
        <p:grpSpPr>
          <a:xfrm>
            <a:off x="8253178" y="4456416"/>
            <a:ext cx="1075299" cy="686966"/>
            <a:chOff x="2393525" y="4487550"/>
            <a:chExt cx="1315350" cy="840325"/>
          </a:xfrm>
        </p:grpSpPr>
        <p:sp>
          <p:nvSpPr>
            <p:cNvPr id="1551" name="Google Shape;1551;p34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4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4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4" name="Google Shape;1554;p34"/>
          <p:cNvGrpSpPr/>
          <p:nvPr/>
        </p:nvGrpSpPr>
        <p:grpSpPr>
          <a:xfrm flipH="1">
            <a:off x="-176447" y="4466016"/>
            <a:ext cx="1075299" cy="686966"/>
            <a:chOff x="2393525" y="4487550"/>
            <a:chExt cx="1315350" cy="840325"/>
          </a:xfrm>
        </p:grpSpPr>
        <p:sp>
          <p:nvSpPr>
            <p:cNvPr id="1555" name="Google Shape;1555;p34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4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4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9" name="Google Shape;1559;p35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1560" name="Google Shape;1560;p35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5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5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5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5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5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5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5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5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5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5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5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5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5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5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5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5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5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5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5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5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5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5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5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5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5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5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5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5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5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5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1" name="Google Shape;1591;p35"/>
          <p:cNvSpPr/>
          <p:nvPr/>
        </p:nvSpPr>
        <p:spPr>
          <a:xfrm flipH="1">
            <a:off x="8592279" y="11388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35"/>
          <p:cNvSpPr/>
          <p:nvPr/>
        </p:nvSpPr>
        <p:spPr>
          <a:xfrm flipH="1">
            <a:off x="8258900" y="3463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35"/>
          <p:cNvSpPr/>
          <p:nvPr/>
        </p:nvSpPr>
        <p:spPr>
          <a:xfrm flipH="1">
            <a:off x="10835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35"/>
          <p:cNvSpPr/>
          <p:nvPr/>
        </p:nvSpPr>
        <p:spPr>
          <a:xfrm flipH="1">
            <a:off x="-167425" y="13717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5" name="Google Shape;1595;p35"/>
          <p:cNvGrpSpPr/>
          <p:nvPr/>
        </p:nvGrpSpPr>
        <p:grpSpPr>
          <a:xfrm>
            <a:off x="-319815" y="3984132"/>
            <a:ext cx="1177090" cy="1336124"/>
            <a:chOff x="1602669" y="3914050"/>
            <a:chExt cx="668725" cy="759075"/>
          </a:xfrm>
        </p:grpSpPr>
        <p:sp>
          <p:nvSpPr>
            <p:cNvPr id="1596" name="Google Shape;1596;p35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5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5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5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5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1" name="Google Shape;1601;p35"/>
          <p:cNvGrpSpPr/>
          <p:nvPr/>
        </p:nvGrpSpPr>
        <p:grpSpPr>
          <a:xfrm>
            <a:off x="8152866" y="4016703"/>
            <a:ext cx="1620040" cy="1227353"/>
            <a:chOff x="5095125" y="4051925"/>
            <a:chExt cx="934225" cy="707775"/>
          </a:xfrm>
        </p:grpSpPr>
        <p:sp>
          <p:nvSpPr>
            <p:cNvPr id="1602" name="Google Shape;1602;p35"/>
            <p:cNvSpPr/>
            <p:nvPr/>
          </p:nvSpPr>
          <p:spPr>
            <a:xfrm>
              <a:off x="5095125" y="4051925"/>
              <a:ext cx="934225" cy="707200"/>
            </a:xfrm>
            <a:custGeom>
              <a:rect b="b" l="l" r="r" t="t"/>
              <a:pathLst>
                <a:path extrusionOk="0" h="28288" w="37369">
                  <a:moveTo>
                    <a:pt x="21510" y="1"/>
                  </a:moveTo>
                  <a:cubicBezTo>
                    <a:pt x="21058" y="1366"/>
                    <a:pt x="20673" y="2756"/>
                    <a:pt x="20353" y="4164"/>
                  </a:cubicBezTo>
                  <a:cubicBezTo>
                    <a:pt x="20396" y="4223"/>
                    <a:pt x="20438" y="4283"/>
                    <a:pt x="20480" y="4344"/>
                  </a:cubicBezTo>
                  <a:cubicBezTo>
                    <a:pt x="20845" y="4885"/>
                    <a:pt x="21383" y="5839"/>
                    <a:pt x="20763" y="6399"/>
                  </a:cubicBezTo>
                  <a:cubicBezTo>
                    <a:pt x="20619" y="6529"/>
                    <a:pt x="20464" y="6584"/>
                    <a:pt x="20307" y="6584"/>
                  </a:cubicBezTo>
                  <a:cubicBezTo>
                    <a:pt x="20166" y="6584"/>
                    <a:pt x="20024" y="6541"/>
                    <a:pt x="19887" y="6470"/>
                  </a:cubicBezTo>
                  <a:cubicBezTo>
                    <a:pt x="19770" y="7133"/>
                    <a:pt x="19665" y="7799"/>
                    <a:pt x="19575" y="8468"/>
                  </a:cubicBezTo>
                  <a:cubicBezTo>
                    <a:pt x="20020" y="8777"/>
                    <a:pt x="20445" y="9114"/>
                    <a:pt x="20829" y="9491"/>
                  </a:cubicBezTo>
                  <a:cubicBezTo>
                    <a:pt x="21376" y="10031"/>
                    <a:pt x="21903" y="10717"/>
                    <a:pt x="21949" y="11514"/>
                  </a:cubicBezTo>
                  <a:cubicBezTo>
                    <a:pt x="21965" y="11774"/>
                    <a:pt x="21946" y="12091"/>
                    <a:pt x="21774" y="12303"/>
                  </a:cubicBezTo>
                  <a:cubicBezTo>
                    <a:pt x="21658" y="12445"/>
                    <a:pt x="21486" y="12505"/>
                    <a:pt x="21309" y="12505"/>
                  </a:cubicBezTo>
                  <a:cubicBezTo>
                    <a:pt x="21290" y="12505"/>
                    <a:pt x="21272" y="12504"/>
                    <a:pt x="21254" y="12503"/>
                  </a:cubicBezTo>
                  <a:cubicBezTo>
                    <a:pt x="20697" y="12466"/>
                    <a:pt x="20161" y="12086"/>
                    <a:pt x="19723" y="11772"/>
                  </a:cubicBezTo>
                  <a:cubicBezTo>
                    <a:pt x="19569" y="11661"/>
                    <a:pt x="19417" y="11543"/>
                    <a:pt x="19267" y="11423"/>
                  </a:cubicBezTo>
                  <a:cubicBezTo>
                    <a:pt x="19183" y="12558"/>
                    <a:pt x="19140" y="13695"/>
                    <a:pt x="19134" y="14833"/>
                  </a:cubicBezTo>
                  <a:cubicBezTo>
                    <a:pt x="19260" y="14905"/>
                    <a:pt x="19380" y="14985"/>
                    <a:pt x="19490" y="15065"/>
                  </a:cubicBezTo>
                  <a:cubicBezTo>
                    <a:pt x="19752" y="15256"/>
                    <a:pt x="20001" y="15495"/>
                    <a:pt x="20143" y="15790"/>
                  </a:cubicBezTo>
                  <a:cubicBezTo>
                    <a:pt x="20256" y="16028"/>
                    <a:pt x="20351" y="16378"/>
                    <a:pt x="20256" y="16636"/>
                  </a:cubicBezTo>
                  <a:cubicBezTo>
                    <a:pt x="20188" y="16826"/>
                    <a:pt x="20043" y="16894"/>
                    <a:pt x="19872" y="16894"/>
                  </a:cubicBezTo>
                  <a:cubicBezTo>
                    <a:pt x="19635" y="16894"/>
                    <a:pt x="19349" y="16762"/>
                    <a:pt x="19152" y="16647"/>
                  </a:cubicBezTo>
                  <a:lnTo>
                    <a:pt x="19152" y="16647"/>
                  </a:lnTo>
                  <a:cubicBezTo>
                    <a:pt x="19202" y="18321"/>
                    <a:pt x="19335" y="19991"/>
                    <a:pt x="19552" y="21645"/>
                  </a:cubicBezTo>
                  <a:cubicBezTo>
                    <a:pt x="18981" y="18212"/>
                    <a:pt x="17992" y="14785"/>
                    <a:pt x="16308" y="11745"/>
                  </a:cubicBezTo>
                  <a:cubicBezTo>
                    <a:pt x="16302" y="11751"/>
                    <a:pt x="16298" y="11757"/>
                    <a:pt x="16292" y="11762"/>
                  </a:cubicBezTo>
                  <a:cubicBezTo>
                    <a:pt x="15834" y="12198"/>
                    <a:pt x="15349" y="12636"/>
                    <a:pt x="14792" y="12941"/>
                  </a:cubicBezTo>
                  <a:cubicBezTo>
                    <a:pt x="14579" y="13057"/>
                    <a:pt x="14349" y="13157"/>
                    <a:pt x="14105" y="13183"/>
                  </a:cubicBezTo>
                  <a:cubicBezTo>
                    <a:pt x="14068" y="13187"/>
                    <a:pt x="14030" y="13189"/>
                    <a:pt x="13993" y="13189"/>
                  </a:cubicBezTo>
                  <a:cubicBezTo>
                    <a:pt x="13928" y="13189"/>
                    <a:pt x="13864" y="13182"/>
                    <a:pt x="13801" y="13167"/>
                  </a:cubicBezTo>
                  <a:cubicBezTo>
                    <a:pt x="13763" y="13158"/>
                    <a:pt x="13696" y="13147"/>
                    <a:pt x="13668" y="13118"/>
                  </a:cubicBezTo>
                  <a:cubicBezTo>
                    <a:pt x="13623" y="13076"/>
                    <a:pt x="13627" y="12988"/>
                    <a:pt x="13621" y="12930"/>
                  </a:cubicBezTo>
                  <a:cubicBezTo>
                    <a:pt x="13536" y="12178"/>
                    <a:pt x="13891" y="11433"/>
                    <a:pt x="14283" y="10817"/>
                  </a:cubicBezTo>
                  <a:cubicBezTo>
                    <a:pt x="14518" y="10448"/>
                    <a:pt x="14787" y="10102"/>
                    <a:pt x="15072" y="9769"/>
                  </a:cubicBezTo>
                  <a:cubicBezTo>
                    <a:pt x="14583" y="9077"/>
                    <a:pt x="14047" y="8415"/>
                    <a:pt x="13474" y="7789"/>
                  </a:cubicBezTo>
                  <a:cubicBezTo>
                    <a:pt x="13340" y="7891"/>
                    <a:pt x="13204" y="7989"/>
                    <a:pt x="13063" y="8077"/>
                  </a:cubicBezTo>
                  <a:cubicBezTo>
                    <a:pt x="12869" y="8198"/>
                    <a:pt x="12587" y="8372"/>
                    <a:pt x="12329" y="8372"/>
                  </a:cubicBezTo>
                  <a:cubicBezTo>
                    <a:pt x="12262" y="8372"/>
                    <a:pt x="12197" y="8360"/>
                    <a:pt x="12136" y="8333"/>
                  </a:cubicBezTo>
                  <a:cubicBezTo>
                    <a:pt x="11745" y="8161"/>
                    <a:pt x="11941" y="7675"/>
                    <a:pt x="12125" y="7428"/>
                  </a:cubicBezTo>
                  <a:cubicBezTo>
                    <a:pt x="12267" y="7236"/>
                    <a:pt x="12438" y="7066"/>
                    <a:pt x="12620" y="6910"/>
                  </a:cubicBezTo>
                  <a:cubicBezTo>
                    <a:pt x="11672" y="5997"/>
                    <a:pt x="10634" y="5185"/>
                    <a:pt x="9518" y="4507"/>
                  </a:cubicBezTo>
                  <a:cubicBezTo>
                    <a:pt x="9507" y="4518"/>
                    <a:pt x="9497" y="4533"/>
                    <a:pt x="9485" y="4545"/>
                  </a:cubicBezTo>
                  <a:cubicBezTo>
                    <a:pt x="9318" y="4726"/>
                    <a:pt x="9084" y="4914"/>
                    <a:pt x="8829" y="4914"/>
                  </a:cubicBezTo>
                  <a:cubicBezTo>
                    <a:pt x="8775" y="4914"/>
                    <a:pt x="8719" y="4906"/>
                    <a:pt x="8663" y="4887"/>
                  </a:cubicBezTo>
                  <a:cubicBezTo>
                    <a:pt x="8277" y="4753"/>
                    <a:pt x="8222" y="4339"/>
                    <a:pt x="8263" y="3981"/>
                  </a:cubicBezTo>
                  <a:cubicBezTo>
                    <a:pt x="8269" y="3931"/>
                    <a:pt x="8280" y="3880"/>
                    <a:pt x="8288" y="3830"/>
                  </a:cubicBezTo>
                  <a:cubicBezTo>
                    <a:pt x="7501" y="3441"/>
                    <a:pt x="6681" y="3116"/>
                    <a:pt x="5832" y="2868"/>
                  </a:cubicBezTo>
                  <a:lnTo>
                    <a:pt x="5832" y="2868"/>
                  </a:lnTo>
                  <a:cubicBezTo>
                    <a:pt x="5996" y="4700"/>
                    <a:pt x="6349" y="6516"/>
                    <a:pt x="6846" y="8296"/>
                  </a:cubicBezTo>
                  <a:cubicBezTo>
                    <a:pt x="7087" y="8300"/>
                    <a:pt x="7327" y="8317"/>
                    <a:pt x="7567" y="8361"/>
                  </a:cubicBezTo>
                  <a:cubicBezTo>
                    <a:pt x="8233" y="8482"/>
                    <a:pt x="8900" y="8882"/>
                    <a:pt x="9042" y="9596"/>
                  </a:cubicBezTo>
                  <a:cubicBezTo>
                    <a:pt x="9151" y="10142"/>
                    <a:pt x="8811" y="10584"/>
                    <a:pt x="8392" y="10891"/>
                  </a:cubicBezTo>
                  <a:cubicBezTo>
                    <a:pt x="8210" y="11025"/>
                    <a:pt x="8014" y="11140"/>
                    <a:pt x="7811" y="11241"/>
                  </a:cubicBezTo>
                  <a:cubicBezTo>
                    <a:pt x="8085" y="11974"/>
                    <a:pt x="8379" y="12698"/>
                    <a:pt x="8693" y="13410"/>
                  </a:cubicBezTo>
                  <a:cubicBezTo>
                    <a:pt x="9068" y="14259"/>
                    <a:pt x="9472" y="15096"/>
                    <a:pt x="9900" y="15919"/>
                  </a:cubicBezTo>
                  <a:cubicBezTo>
                    <a:pt x="9976" y="15905"/>
                    <a:pt x="10053" y="15887"/>
                    <a:pt x="10128" y="15874"/>
                  </a:cubicBezTo>
                  <a:cubicBezTo>
                    <a:pt x="10348" y="15839"/>
                    <a:pt x="10582" y="15812"/>
                    <a:pt x="10816" y="15812"/>
                  </a:cubicBezTo>
                  <a:cubicBezTo>
                    <a:pt x="11129" y="15812"/>
                    <a:pt x="11441" y="15861"/>
                    <a:pt x="11714" y="16005"/>
                  </a:cubicBezTo>
                  <a:cubicBezTo>
                    <a:pt x="12065" y="16192"/>
                    <a:pt x="12378" y="16591"/>
                    <a:pt x="12225" y="17002"/>
                  </a:cubicBezTo>
                  <a:cubicBezTo>
                    <a:pt x="12073" y="17407"/>
                    <a:pt x="11637" y="17676"/>
                    <a:pt x="11276" y="17872"/>
                  </a:cubicBezTo>
                  <a:cubicBezTo>
                    <a:pt x="11201" y="17914"/>
                    <a:pt x="11124" y="17952"/>
                    <a:pt x="11045" y="17989"/>
                  </a:cubicBezTo>
                  <a:cubicBezTo>
                    <a:pt x="12017" y="19654"/>
                    <a:pt x="13080" y="21270"/>
                    <a:pt x="14205" y="22835"/>
                  </a:cubicBezTo>
                  <a:cubicBezTo>
                    <a:pt x="13164" y="21877"/>
                    <a:pt x="12041" y="21012"/>
                    <a:pt x="10853" y="20248"/>
                  </a:cubicBezTo>
                  <a:cubicBezTo>
                    <a:pt x="10587" y="20545"/>
                    <a:pt x="10266" y="20788"/>
                    <a:pt x="9865" y="20827"/>
                  </a:cubicBezTo>
                  <a:cubicBezTo>
                    <a:pt x="9863" y="20827"/>
                    <a:pt x="9861" y="20827"/>
                    <a:pt x="9860" y="20827"/>
                  </a:cubicBezTo>
                  <a:cubicBezTo>
                    <a:pt x="9828" y="20827"/>
                    <a:pt x="9801" y="20799"/>
                    <a:pt x="9791" y="20771"/>
                  </a:cubicBezTo>
                  <a:cubicBezTo>
                    <a:pt x="9655" y="20399"/>
                    <a:pt x="9751" y="20023"/>
                    <a:pt x="9888" y="19662"/>
                  </a:cubicBezTo>
                  <a:cubicBezTo>
                    <a:pt x="9498" y="19435"/>
                    <a:pt x="9105" y="19217"/>
                    <a:pt x="8704" y="19012"/>
                  </a:cubicBezTo>
                  <a:cubicBezTo>
                    <a:pt x="8618" y="19194"/>
                    <a:pt x="8528" y="19375"/>
                    <a:pt x="8430" y="19552"/>
                  </a:cubicBezTo>
                  <a:cubicBezTo>
                    <a:pt x="8283" y="19818"/>
                    <a:pt x="8122" y="20080"/>
                    <a:pt x="7931" y="20316"/>
                  </a:cubicBezTo>
                  <a:cubicBezTo>
                    <a:pt x="7785" y="20497"/>
                    <a:pt x="7612" y="20681"/>
                    <a:pt x="7393" y="20772"/>
                  </a:cubicBezTo>
                  <a:cubicBezTo>
                    <a:pt x="7321" y="20802"/>
                    <a:pt x="7245" y="20818"/>
                    <a:pt x="7169" y="20818"/>
                  </a:cubicBezTo>
                  <a:cubicBezTo>
                    <a:pt x="7062" y="20818"/>
                    <a:pt x="6957" y="20785"/>
                    <a:pt x="6870" y="20713"/>
                  </a:cubicBezTo>
                  <a:cubicBezTo>
                    <a:pt x="6711" y="20584"/>
                    <a:pt x="6652" y="20376"/>
                    <a:pt x="6629" y="20181"/>
                  </a:cubicBezTo>
                  <a:cubicBezTo>
                    <a:pt x="6563" y="19597"/>
                    <a:pt x="6738" y="18975"/>
                    <a:pt x="6894" y="18417"/>
                  </a:cubicBezTo>
                  <a:cubicBezTo>
                    <a:pt x="6913" y="18346"/>
                    <a:pt x="6935" y="18276"/>
                    <a:pt x="6956" y="18205"/>
                  </a:cubicBezTo>
                  <a:cubicBezTo>
                    <a:pt x="6080" y="17842"/>
                    <a:pt x="5181" y="17531"/>
                    <a:pt x="4270" y="17273"/>
                  </a:cubicBezTo>
                  <a:cubicBezTo>
                    <a:pt x="4156" y="17457"/>
                    <a:pt x="4031" y="17634"/>
                    <a:pt x="3888" y="17794"/>
                  </a:cubicBezTo>
                  <a:cubicBezTo>
                    <a:pt x="3736" y="17965"/>
                    <a:pt x="3517" y="18156"/>
                    <a:pt x="3278" y="18156"/>
                  </a:cubicBezTo>
                  <a:cubicBezTo>
                    <a:pt x="3224" y="18156"/>
                    <a:pt x="3169" y="18146"/>
                    <a:pt x="3113" y="18124"/>
                  </a:cubicBezTo>
                  <a:cubicBezTo>
                    <a:pt x="2705" y="17964"/>
                    <a:pt x="2671" y="17492"/>
                    <a:pt x="2723" y="17120"/>
                  </a:cubicBezTo>
                  <a:cubicBezTo>
                    <a:pt x="2734" y="17046"/>
                    <a:pt x="2752" y="16973"/>
                    <a:pt x="2766" y="16899"/>
                  </a:cubicBezTo>
                  <a:cubicBezTo>
                    <a:pt x="1855" y="16704"/>
                    <a:pt x="931" y="16563"/>
                    <a:pt x="0" y="16482"/>
                  </a:cubicBezTo>
                  <a:lnTo>
                    <a:pt x="0" y="16482"/>
                  </a:lnTo>
                  <a:cubicBezTo>
                    <a:pt x="1667" y="21695"/>
                    <a:pt x="5626" y="26150"/>
                    <a:pt x="10666" y="28288"/>
                  </a:cubicBezTo>
                  <a:lnTo>
                    <a:pt x="28144" y="27755"/>
                  </a:lnTo>
                  <a:cubicBezTo>
                    <a:pt x="33908" y="23164"/>
                    <a:pt x="37305" y="15935"/>
                    <a:pt x="37369" y="8567"/>
                  </a:cubicBezTo>
                  <a:lnTo>
                    <a:pt x="37369" y="8567"/>
                  </a:lnTo>
                  <a:cubicBezTo>
                    <a:pt x="35205" y="9096"/>
                    <a:pt x="33203" y="10170"/>
                    <a:pt x="31472" y="11578"/>
                  </a:cubicBezTo>
                  <a:lnTo>
                    <a:pt x="31472" y="11579"/>
                  </a:lnTo>
                  <a:cubicBezTo>
                    <a:pt x="31530" y="11948"/>
                    <a:pt x="31577" y="12326"/>
                    <a:pt x="31547" y="12698"/>
                  </a:cubicBezTo>
                  <a:cubicBezTo>
                    <a:pt x="31524" y="12982"/>
                    <a:pt x="31439" y="13349"/>
                    <a:pt x="31112" y="13413"/>
                  </a:cubicBezTo>
                  <a:cubicBezTo>
                    <a:pt x="31078" y="13420"/>
                    <a:pt x="31045" y="13423"/>
                    <a:pt x="31013" y="13423"/>
                  </a:cubicBezTo>
                  <a:cubicBezTo>
                    <a:pt x="30659" y="13423"/>
                    <a:pt x="30377" y="13058"/>
                    <a:pt x="30198" y="12792"/>
                  </a:cubicBezTo>
                  <a:cubicBezTo>
                    <a:pt x="30187" y="12778"/>
                    <a:pt x="30180" y="12762"/>
                    <a:pt x="30170" y="12748"/>
                  </a:cubicBezTo>
                  <a:cubicBezTo>
                    <a:pt x="30031" y="12885"/>
                    <a:pt x="29893" y="13025"/>
                    <a:pt x="29759" y="13167"/>
                  </a:cubicBezTo>
                  <a:cubicBezTo>
                    <a:pt x="29565" y="13373"/>
                    <a:pt x="29376" y="13584"/>
                    <a:pt x="29192" y="13798"/>
                  </a:cubicBezTo>
                  <a:cubicBezTo>
                    <a:pt x="29346" y="14347"/>
                    <a:pt x="29498" y="14898"/>
                    <a:pt x="29587" y="15460"/>
                  </a:cubicBezTo>
                  <a:cubicBezTo>
                    <a:pt x="29649" y="15857"/>
                    <a:pt x="29801" y="16704"/>
                    <a:pt x="29249" y="16844"/>
                  </a:cubicBezTo>
                  <a:cubicBezTo>
                    <a:pt x="29214" y="16853"/>
                    <a:pt x="29179" y="16857"/>
                    <a:pt x="29144" y="16857"/>
                  </a:cubicBezTo>
                  <a:cubicBezTo>
                    <a:pt x="28950" y="16857"/>
                    <a:pt x="28767" y="16727"/>
                    <a:pt x="28629" y="16601"/>
                  </a:cubicBezTo>
                  <a:cubicBezTo>
                    <a:pt x="28378" y="16376"/>
                    <a:pt x="28181" y="16086"/>
                    <a:pt x="28008" y="15800"/>
                  </a:cubicBezTo>
                  <a:cubicBezTo>
                    <a:pt x="27951" y="15708"/>
                    <a:pt x="27902" y="15612"/>
                    <a:pt x="27852" y="15519"/>
                  </a:cubicBezTo>
                  <a:cubicBezTo>
                    <a:pt x="26710" y="17150"/>
                    <a:pt x="25782" y="18935"/>
                    <a:pt x="25025" y="20780"/>
                  </a:cubicBezTo>
                  <a:cubicBezTo>
                    <a:pt x="25896" y="18372"/>
                    <a:pt x="25979" y="15680"/>
                    <a:pt x="25817" y="13106"/>
                  </a:cubicBezTo>
                  <a:lnTo>
                    <a:pt x="25817" y="13106"/>
                  </a:lnTo>
                  <a:cubicBezTo>
                    <a:pt x="25422" y="13229"/>
                    <a:pt x="25017" y="13327"/>
                    <a:pt x="24608" y="13357"/>
                  </a:cubicBezTo>
                  <a:cubicBezTo>
                    <a:pt x="24563" y="13361"/>
                    <a:pt x="24515" y="13363"/>
                    <a:pt x="24466" y="13363"/>
                  </a:cubicBezTo>
                  <a:cubicBezTo>
                    <a:pt x="24118" y="13363"/>
                    <a:pt x="23702" y="13262"/>
                    <a:pt x="23698" y="12846"/>
                  </a:cubicBezTo>
                  <a:cubicBezTo>
                    <a:pt x="23696" y="12583"/>
                    <a:pt x="23877" y="12342"/>
                    <a:pt x="24045" y="12158"/>
                  </a:cubicBezTo>
                  <a:cubicBezTo>
                    <a:pt x="24287" y="11892"/>
                    <a:pt x="24579" y="11672"/>
                    <a:pt x="24877" y="11473"/>
                  </a:cubicBezTo>
                  <a:cubicBezTo>
                    <a:pt x="25117" y="11310"/>
                    <a:pt x="25370" y="11153"/>
                    <a:pt x="25632" y="11008"/>
                  </a:cubicBezTo>
                  <a:cubicBezTo>
                    <a:pt x="25532" y="10099"/>
                    <a:pt x="25403" y="9193"/>
                    <a:pt x="25225" y="8296"/>
                  </a:cubicBezTo>
                  <a:cubicBezTo>
                    <a:pt x="25110" y="8318"/>
                    <a:pt x="24994" y="8335"/>
                    <a:pt x="24878" y="8345"/>
                  </a:cubicBezTo>
                  <a:cubicBezTo>
                    <a:pt x="24833" y="8348"/>
                    <a:pt x="24786" y="8350"/>
                    <a:pt x="24739" y="8350"/>
                  </a:cubicBezTo>
                  <a:cubicBezTo>
                    <a:pt x="24429" y="8350"/>
                    <a:pt x="24103" y="8262"/>
                    <a:pt x="23974" y="7951"/>
                  </a:cubicBezTo>
                  <a:cubicBezTo>
                    <a:pt x="23888" y="7747"/>
                    <a:pt x="23906" y="7513"/>
                    <a:pt x="23945" y="7300"/>
                  </a:cubicBezTo>
                  <a:cubicBezTo>
                    <a:pt x="24017" y="6913"/>
                    <a:pt x="24171" y="6546"/>
                    <a:pt x="24366" y="6206"/>
                  </a:cubicBezTo>
                  <a:cubicBezTo>
                    <a:pt x="24440" y="6077"/>
                    <a:pt x="24520" y="5951"/>
                    <a:pt x="24603" y="5828"/>
                  </a:cubicBezTo>
                  <a:cubicBezTo>
                    <a:pt x="23945" y="3713"/>
                    <a:pt x="22944" y="1687"/>
                    <a:pt x="215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5"/>
            <p:cNvSpPr/>
            <p:nvPr/>
          </p:nvSpPr>
          <p:spPr>
            <a:xfrm>
              <a:off x="5731950" y="4337850"/>
              <a:ext cx="245250" cy="389625"/>
            </a:xfrm>
            <a:custGeom>
              <a:rect b="b" l="l" r="r" t="t"/>
              <a:pathLst>
                <a:path extrusionOk="0" h="15585" w="9810">
                  <a:moveTo>
                    <a:pt x="9809" y="0"/>
                  </a:moveTo>
                  <a:lnTo>
                    <a:pt x="9809" y="0"/>
                  </a:lnTo>
                  <a:cubicBezTo>
                    <a:pt x="8827" y="1188"/>
                    <a:pt x="7911" y="2423"/>
                    <a:pt x="7025" y="3680"/>
                  </a:cubicBezTo>
                  <a:cubicBezTo>
                    <a:pt x="6578" y="4307"/>
                    <a:pt x="6154" y="4947"/>
                    <a:pt x="5723" y="5583"/>
                  </a:cubicBezTo>
                  <a:cubicBezTo>
                    <a:pt x="5297" y="6223"/>
                    <a:pt x="4884" y="6871"/>
                    <a:pt x="4469" y="7517"/>
                  </a:cubicBezTo>
                  <a:cubicBezTo>
                    <a:pt x="4064" y="8172"/>
                    <a:pt x="3660" y="8826"/>
                    <a:pt x="3265" y="9484"/>
                  </a:cubicBezTo>
                  <a:cubicBezTo>
                    <a:pt x="2879" y="10148"/>
                    <a:pt x="2484" y="10808"/>
                    <a:pt x="2114" y="11482"/>
                  </a:cubicBezTo>
                  <a:cubicBezTo>
                    <a:pt x="1362" y="12824"/>
                    <a:pt x="645" y="14185"/>
                    <a:pt x="0" y="15584"/>
                  </a:cubicBezTo>
                  <a:cubicBezTo>
                    <a:pt x="884" y="14322"/>
                    <a:pt x="1723" y="13037"/>
                    <a:pt x="2556" y="11748"/>
                  </a:cubicBezTo>
                  <a:cubicBezTo>
                    <a:pt x="2978" y="11108"/>
                    <a:pt x="3382" y="10456"/>
                    <a:pt x="3798" y="9813"/>
                  </a:cubicBezTo>
                  <a:lnTo>
                    <a:pt x="5028" y="7870"/>
                  </a:lnTo>
                  <a:lnTo>
                    <a:pt x="6247" y="5921"/>
                  </a:lnTo>
                  <a:cubicBezTo>
                    <a:pt x="6648" y="5266"/>
                    <a:pt x="7060" y="4621"/>
                    <a:pt x="7455" y="3962"/>
                  </a:cubicBezTo>
                  <a:cubicBezTo>
                    <a:pt x="8257" y="2655"/>
                    <a:pt x="9053" y="1343"/>
                    <a:pt x="98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5"/>
            <p:cNvSpPr/>
            <p:nvPr/>
          </p:nvSpPr>
          <p:spPr>
            <a:xfrm>
              <a:off x="5651975" y="4168375"/>
              <a:ext cx="17075" cy="563775"/>
            </a:xfrm>
            <a:custGeom>
              <a:rect b="b" l="l" r="r" t="t"/>
              <a:pathLst>
                <a:path extrusionOk="0" h="22551" w="683">
                  <a:moveTo>
                    <a:pt x="112" y="0"/>
                  </a:moveTo>
                  <a:cubicBezTo>
                    <a:pt x="39" y="1883"/>
                    <a:pt x="20" y="3763"/>
                    <a:pt x="11" y="5642"/>
                  </a:cubicBezTo>
                  <a:cubicBezTo>
                    <a:pt x="0" y="6582"/>
                    <a:pt x="11" y="7521"/>
                    <a:pt x="8" y="8460"/>
                  </a:cubicBezTo>
                  <a:lnTo>
                    <a:pt x="22" y="11277"/>
                  </a:lnTo>
                  <a:lnTo>
                    <a:pt x="54" y="14094"/>
                  </a:lnTo>
                  <a:cubicBezTo>
                    <a:pt x="73" y="15034"/>
                    <a:pt x="78" y="15973"/>
                    <a:pt x="106" y="16912"/>
                  </a:cubicBezTo>
                  <a:cubicBezTo>
                    <a:pt x="145" y="18790"/>
                    <a:pt x="196" y="20669"/>
                    <a:pt x="302" y="22551"/>
                  </a:cubicBezTo>
                  <a:cubicBezTo>
                    <a:pt x="472" y="20674"/>
                    <a:pt x="564" y="18794"/>
                    <a:pt x="622" y="16914"/>
                  </a:cubicBezTo>
                  <a:cubicBezTo>
                    <a:pt x="655" y="15974"/>
                    <a:pt x="662" y="15034"/>
                    <a:pt x="680" y="14093"/>
                  </a:cubicBezTo>
                  <a:lnTo>
                    <a:pt x="683" y="11272"/>
                  </a:lnTo>
                  <a:lnTo>
                    <a:pt x="631" y="8451"/>
                  </a:lnTo>
                  <a:cubicBezTo>
                    <a:pt x="599" y="7510"/>
                    <a:pt x="575" y="6571"/>
                    <a:pt x="525" y="5631"/>
                  </a:cubicBezTo>
                  <a:cubicBezTo>
                    <a:pt x="437" y="3752"/>
                    <a:pt x="312" y="1874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5"/>
            <p:cNvSpPr/>
            <p:nvPr/>
          </p:nvSpPr>
          <p:spPr>
            <a:xfrm>
              <a:off x="5329725" y="4231575"/>
              <a:ext cx="241325" cy="512625"/>
            </a:xfrm>
            <a:custGeom>
              <a:rect b="b" l="l" r="r" t="t"/>
              <a:pathLst>
                <a:path extrusionOk="0" h="20505" w="9653">
                  <a:moveTo>
                    <a:pt x="1" y="1"/>
                  </a:moveTo>
                  <a:lnTo>
                    <a:pt x="1" y="1"/>
                  </a:lnTo>
                  <a:cubicBezTo>
                    <a:pt x="682" y="1768"/>
                    <a:pt x="1422" y="3507"/>
                    <a:pt x="2182" y="5237"/>
                  </a:cubicBezTo>
                  <a:cubicBezTo>
                    <a:pt x="2556" y="6103"/>
                    <a:pt x="2952" y="6961"/>
                    <a:pt x="3338" y="7823"/>
                  </a:cubicBezTo>
                  <a:lnTo>
                    <a:pt x="4527" y="10393"/>
                  </a:lnTo>
                  <a:lnTo>
                    <a:pt x="5750" y="12949"/>
                  </a:lnTo>
                  <a:cubicBezTo>
                    <a:pt x="6169" y="13795"/>
                    <a:pt x="6575" y="14647"/>
                    <a:pt x="7006" y="15488"/>
                  </a:cubicBezTo>
                  <a:cubicBezTo>
                    <a:pt x="7854" y="17175"/>
                    <a:pt x="8724" y="18854"/>
                    <a:pt x="9652" y="20504"/>
                  </a:cubicBezTo>
                  <a:cubicBezTo>
                    <a:pt x="8974" y="18738"/>
                    <a:pt x="8234" y="16998"/>
                    <a:pt x="7473" y="15269"/>
                  </a:cubicBezTo>
                  <a:cubicBezTo>
                    <a:pt x="7099" y="14402"/>
                    <a:pt x="6702" y="13545"/>
                    <a:pt x="6316" y="12682"/>
                  </a:cubicBezTo>
                  <a:lnTo>
                    <a:pt x="5126" y="10112"/>
                  </a:lnTo>
                  <a:lnTo>
                    <a:pt x="3902" y="7556"/>
                  </a:lnTo>
                  <a:cubicBezTo>
                    <a:pt x="3484" y="6709"/>
                    <a:pt x="3075" y="5858"/>
                    <a:pt x="2646" y="5017"/>
                  </a:cubicBezTo>
                  <a:cubicBezTo>
                    <a:pt x="1797" y="3329"/>
                    <a:pt x="928" y="165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5"/>
            <p:cNvSpPr/>
            <p:nvPr/>
          </p:nvSpPr>
          <p:spPr>
            <a:xfrm>
              <a:off x="5188100" y="4538975"/>
              <a:ext cx="255575" cy="220725"/>
            </a:xfrm>
            <a:custGeom>
              <a:rect b="b" l="l" r="r" t="t"/>
              <a:pathLst>
                <a:path extrusionOk="0" h="8829" w="10223">
                  <a:moveTo>
                    <a:pt x="1" y="0"/>
                  </a:moveTo>
                  <a:lnTo>
                    <a:pt x="1" y="0"/>
                  </a:lnTo>
                  <a:cubicBezTo>
                    <a:pt x="812" y="791"/>
                    <a:pt x="1651" y="1543"/>
                    <a:pt x="2493" y="2289"/>
                  </a:cubicBezTo>
                  <a:cubicBezTo>
                    <a:pt x="2909" y="2667"/>
                    <a:pt x="3338" y="3030"/>
                    <a:pt x="3758" y="3404"/>
                  </a:cubicBezTo>
                  <a:lnTo>
                    <a:pt x="5029" y="4509"/>
                  </a:lnTo>
                  <a:lnTo>
                    <a:pt x="6306" y="5606"/>
                  </a:lnTo>
                  <a:cubicBezTo>
                    <a:pt x="6738" y="5967"/>
                    <a:pt x="7158" y="6339"/>
                    <a:pt x="7593" y="6696"/>
                  </a:cubicBezTo>
                  <a:cubicBezTo>
                    <a:pt x="8454" y="7420"/>
                    <a:pt x="9320" y="8140"/>
                    <a:pt x="10222" y="8828"/>
                  </a:cubicBezTo>
                  <a:cubicBezTo>
                    <a:pt x="9511" y="7943"/>
                    <a:pt x="8740" y="7115"/>
                    <a:pt x="7942" y="6316"/>
                  </a:cubicBezTo>
                  <a:cubicBezTo>
                    <a:pt x="7547" y="5912"/>
                    <a:pt x="7132" y="5529"/>
                    <a:pt x="6723" y="5139"/>
                  </a:cubicBezTo>
                  <a:cubicBezTo>
                    <a:pt x="6308" y="4757"/>
                    <a:pt x="5885" y="4382"/>
                    <a:pt x="5460" y="4009"/>
                  </a:cubicBezTo>
                  <a:cubicBezTo>
                    <a:pt x="5029" y="3645"/>
                    <a:pt x="4598" y="3280"/>
                    <a:pt x="4158" y="2926"/>
                  </a:cubicBezTo>
                  <a:cubicBezTo>
                    <a:pt x="3713" y="2577"/>
                    <a:pt x="3274" y="2223"/>
                    <a:pt x="2817" y="1891"/>
                  </a:cubicBezTo>
                  <a:cubicBezTo>
                    <a:pt x="1910" y="1217"/>
                    <a:pt x="978" y="57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" name="Google Shape;1607;p35"/>
          <p:cNvGrpSpPr/>
          <p:nvPr/>
        </p:nvGrpSpPr>
        <p:grpSpPr>
          <a:xfrm flipH="1">
            <a:off x="190833" y="171873"/>
            <a:ext cx="602172" cy="602117"/>
            <a:chOff x="8374650" y="330550"/>
            <a:chExt cx="552350" cy="552300"/>
          </a:xfrm>
        </p:grpSpPr>
        <p:sp>
          <p:nvSpPr>
            <p:cNvPr id="1608" name="Google Shape;1608;p35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5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idx="1" type="subTitle"/>
          </p:nvPr>
        </p:nvSpPr>
        <p:spPr>
          <a:xfrm>
            <a:off x="720000" y="1443625"/>
            <a:ext cx="33864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5"/>
          <p:cNvSpPr txBox="1"/>
          <p:nvPr>
            <p:ph idx="2" type="subTitle"/>
          </p:nvPr>
        </p:nvSpPr>
        <p:spPr>
          <a:xfrm>
            <a:off x="5052825" y="1443625"/>
            <a:ext cx="33864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5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7" name="Google Shape;117;p5"/>
          <p:cNvSpPr/>
          <p:nvPr/>
        </p:nvSpPr>
        <p:spPr>
          <a:xfrm flipH="1">
            <a:off x="7749829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/>
          <p:nvPr/>
        </p:nvSpPr>
        <p:spPr>
          <a:xfrm flipH="1">
            <a:off x="8678000" y="11239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"/>
          <p:cNvSpPr/>
          <p:nvPr/>
        </p:nvSpPr>
        <p:spPr>
          <a:xfrm flipH="1">
            <a:off x="664477" y="202762"/>
            <a:ext cx="844198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"/>
          <p:cNvSpPr/>
          <p:nvPr/>
        </p:nvSpPr>
        <p:spPr>
          <a:xfrm flipH="1">
            <a:off x="-92400" y="7430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23" name="Google Shape;123;p6"/>
          <p:cNvGrpSpPr/>
          <p:nvPr/>
        </p:nvGrpSpPr>
        <p:grpSpPr>
          <a:xfrm flipH="1">
            <a:off x="3" y="4705323"/>
            <a:ext cx="9143872" cy="438097"/>
            <a:chOff x="0" y="4608350"/>
            <a:chExt cx="9143872" cy="535112"/>
          </a:xfrm>
        </p:grpSpPr>
        <p:sp>
          <p:nvSpPr>
            <p:cNvPr id="124" name="Google Shape;124;p6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" name="Google Shape;125;p6"/>
            <p:cNvGrpSpPr/>
            <p:nvPr/>
          </p:nvGrpSpPr>
          <p:grpSpPr>
            <a:xfrm>
              <a:off x="122" y="4608350"/>
              <a:ext cx="9143750" cy="499449"/>
              <a:chOff x="-2" y="3403953"/>
              <a:chExt cx="6610577" cy="575667"/>
            </a:xfrm>
          </p:grpSpPr>
          <p:sp>
            <p:nvSpPr>
              <p:cNvPr id="126" name="Google Shape;126;p6"/>
              <p:cNvSpPr/>
              <p:nvPr/>
            </p:nvSpPr>
            <p:spPr>
              <a:xfrm>
                <a:off x="-2" y="3403953"/>
                <a:ext cx="6610575" cy="575667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>
                <a:off x="-2" y="3533909"/>
                <a:ext cx="6610575" cy="445701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6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6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6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6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6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6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6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8" name="Google Shape;148;p6"/>
          <p:cNvGrpSpPr/>
          <p:nvPr/>
        </p:nvGrpSpPr>
        <p:grpSpPr>
          <a:xfrm>
            <a:off x="8315658" y="204535"/>
            <a:ext cx="602172" cy="602117"/>
            <a:chOff x="8374650" y="330550"/>
            <a:chExt cx="552350" cy="552300"/>
          </a:xfrm>
        </p:grpSpPr>
        <p:sp>
          <p:nvSpPr>
            <p:cNvPr id="149" name="Google Shape;149;p6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6"/>
          <p:cNvSpPr/>
          <p:nvPr/>
        </p:nvSpPr>
        <p:spPr>
          <a:xfrm>
            <a:off x="651275" y="304795"/>
            <a:ext cx="1076671" cy="143569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"/>
          <p:cNvSpPr/>
          <p:nvPr/>
        </p:nvSpPr>
        <p:spPr>
          <a:xfrm>
            <a:off x="155975" y="85445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"/>
          <p:cNvSpPr/>
          <p:nvPr/>
        </p:nvSpPr>
        <p:spPr>
          <a:xfrm>
            <a:off x="8277225" y="1140050"/>
            <a:ext cx="771573" cy="143554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"/>
          <p:cNvSpPr/>
          <p:nvPr/>
        </p:nvSpPr>
        <p:spPr>
          <a:xfrm>
            <a:off x="8671325" y="16170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6"/>
          <p:cNvSpPr/>
          <p:nvPr/>
        </p:nvSpPr>
        <p:spPr>
          <a:xfrm>
            <a:off x="-347822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6"/>
          <p:cNvSpPr/>
          <p:nvPr/>
        </p:nvSpPr>
        <p:spPr>
          <a:xfrm flipH="1">
            <a:off x="8415178" y="4118631"/>
            <a:ext cx="1076643" cy="1095766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6"/>
          <p:cNvGrpSpPr/>
          <p:nvPr/>
        </p:nvGrpSpPr>
        <p:grpSpPr>
          <a:xfrm>
            <a:off x="4727810" y="4543403"/>
            <a:ext cx="685313" cy="805060"/>
            <a:chOff x="4929025" y="894250"/>
            <a:chExt cx="565300" cy="596650"/>
          </a:xfrm>
        </p:grpSpPr>
        <p:sp>
          <p:nvSpPr>
            <p:cNvPr id="158" name="Google Shape;158;p6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6"/>
          <p:cNvGrpSpPr/>
          <p:nvPr/>
        </p:nvGrpSpPr>
        <p:grpSpPr>
          <a:xfrm>
            <a:off x="4432375" y="4628216"/>
            <a:ext cx="339171" cy="719413"/>
            <a:chOff x="4714650" y="926625"/>
            <a:chExt cx="279775" cy="533175"/>
          </a:xfrm>
        </p:grpSpPr>
        <p:sp>
          <p:nvSpPr>
            <p:cNvPr id="164" name="Google Shape;164;p6"/>
            <p:cNvSpPr/>
            <p:nvPr/>
          </p:nvSpPr>
          <p:spPr>
            <a:xfrm>
              <a:off x="4714650" y="926625"/>
              <a:ext cx="279775" cy="533175"/>
            </a:xfrm>
            <a:custGeom>
              <a:rect b="b" l="l" r="r" t="t"/>
              <a:pathLst>
                <a:path extrusionOk="0" h="21327" w="11191">
                  <a:moveTo>
                    <a:pt x="6364" y="1"/>
                  </a:moveTo>
                  <a:cubicBezTo>
                    <a:pt x="2852" y="1"/>
                    <a:pt x="1020" y="2310"/>
                    <a:pt x="351" y="5572"/>
                  </a:cubicBezTo>
                  <a:cubicBezTo>
                    <a:pt x="588" y="5590"/>
                    <a:pt x="824" y="5623"/>
                    <a:pt x="1056" y="5677"/>
                  </a:cubicBezTo>
                  <a:cubicBezTo>
                    <a:pt x="1556" y="5792"/>
                    <a:pt x="2233" y="6034"/>
                    <a:pt x="2372" y="6598"/>
                  </a:cubicBezTo>
                  <a:cubicBezTo>
                    <a:pt x="2485" y="7061"/>
                    <a:pt x="2105" y="7352"/>
                    <a:pt x="1719" y="7499"/>
                  </a:cubicBezTo>
                  <a:cubicBezTo>
                    <a:pt x="1203" y="7696"/>
                    <a:pt x="628" y="7745"/>
                    <a:pt x="77" y="7763"/>
                  </a:cubicBezTo>
                  <a:cubicBezTo>
                    <a:pt x="1" y="9133"/>
                    <a:pt x="78" y="10597"/>
                    <a:pt x="278" y="12085"/>
                  </a:cubicBezTo>
                  <a:cubicBezTo>
                    <a:pt x="353" y="12063"/>
                    <a:pt x="429" y="12045"/>
                    <a:pt x="502" y="12031"/>
                  </a:cubicBezTo>
                  <a:cubicBezTo>
                    <a:pt x="711" y="11991"/>
                    <a:pt x="926" y="11971"/>
                    <a:pt x="1139" y="11971"/>
                  </a:cubicBezTo>
                  <a:cubicBezTo>
                    <a:pt x="1202" y="11971"/>
                    <a:pt x="1264" y="11973"/>
                    <a:pt x="1326" y="11977"/>
                  </a:cubicBezTo>
                  <a:cubicBezTo>
                    <a:pt x="1675" y="11997"/>
                    <a:pt x="2208" y="12071"/>
                    <a:pt x="2344" y="12456"/>
                  </a:cubicBezTo>
                  <a:cubicBezTo>
                    <a:pt x="2461" y="12792"/>
                    <a:pt x="2234" y="13056"/>
                    <a:pt x="1954" y="13210"/>
                  </a:cubicBezTo>
                  <a:cubicBezTo>
                    <a:pt x="1581" y="13417"/>
                    <a:pt x="1140" y="13504"/>
                    <a:pt x="721" y="13565"/>
                  </a:cubicBezTo>
                  <a:cubicBezTo>
                    <a:pt x="655" y="13574"/>
                    <a:pt x="589" y="13583"/>
                    <a:pt x="523" y="13590"/>
                  </a:cubicBezTo>
                  <a:cubicBezTo>
                    <a:pt x="1036" y="16330"/>
                    <a:pt x="1931" y="19060"/>
                    <a:pt x="3041" y="21327"/>
                  </a:cubicBezTo>
                  <a:lnTo>
                    <a:pt x="5916" y="21327"/>
                  </a:lnTo>
                  <a:cubicBezTo>
                    <a:pt x="5916" y="21327"/>
                    <a:pt x="7747" y="17869"/>
                    <a:pt x="9238" y="13739"/>
                  </a:cubicBezTo>
                  <a:cubicBezTo>
                    <a:pt x="9171" y="13731"/>
                    <a:pt x="9106" y="13722"/>
                    <a:pt x="9041" y="13712"/>
                  </a:cubicBezTo>
                  <a:cubicBezTo>
                    <a:pt x="8677" y="13658"/>
                    <a:pt x="8306" y="13589"/>
                    <a:pt x="7965" y="13448"/>
                  </a:cubicBezTo>
                  <a:cubicBezTo>
                    <a:pt x="7761" y="13365"/>
                    <a:pt x="7471" y="13217"/>
                    <a:pt x="7480" y="12956"/>
                  </a:cubicBezTo>
                  <a:cubicBezTo>
                    <a:pt x="7485" y="12823"/>
                    <a:pt x="7573" y="12706"/>
                    <a:pt x="7665" y="12616"/>
                  </a:cubicBezTo>
                  <a:cubicBezTo>
                    <a:pt x="7844" y="12442"/>
                    <a:pt x="8071" y="12324"/>
                    <a:pt x="8307" y="12247"/>
                  </a:cubicBezTo>
                  <a:cubicBezTo>
                    <a:pt x="8596" y="12154"/>
                    <a:pt x="8905" y="12119"/>
                    <a:pt x="9208" y="12116"/>
                  </a:cubicBezTo>
                  <a:cubicBezTo>
                    <a:pt x="9218" y="12115"/>
                    <a:pt x="9228" y="12115"/>
                    <a:pt x="9238" y="12115"/>
                  </a:cubicBezTo>
                  <a:cubicBezTo>
                    <a:pt x="9415" y="12115"/>
                    <a:pt x="9601" y="12125"/>
                    <a:pt x="9781" y="12151"/>
                  </a:cubicBezTo>
                  <a:cubicBezTo>
                    <a:pt x="10089" y="11193"/>
                    <a:pt x="10367" y="10218"/>
                    <a:pt x="10588" y="9259"/>
                  </a:cubicBezTo>
                  <a:cubicBezTo>
                    <a:pt x="10454" y="9257"/>
                    <a:pt x="10319" y="9257"/>
                    <a:pt x="10183" y="9250"/>
                  </a:cubicBezTo>
                  <a:cubicBezTo>
                    <a:pt x="9564" y="9220"/>
                    <a:pt x="8930" y="9170"/>
                    <a:pt x="8330" y="9007"/>
                  </a:cubicBezTo>
                  <a:cubicBezTo>
                    <a:pt x="8001" y="8919"/>
                    <a:pt x="7456" y="8750"/>
                    <a:pt x="7420" y="8337"/>
                  </a:cubicBezTo>
                  <a:cubicBezTo>
                    <a:pt x="7403" y="8134"/>
                    <a:pt x="7527" y="7946"/>
                    <a:pt x="7656" y="7800"/>
                  </a:cubicBezTo>
                  <a:cubicBezTo>
                    <a:pt x="7965" y="7446"/>
                    <a:pt x="8391" y="7214"/>
                    <a:pt x="8844" y="7102"/>
                  </a:cubicBezTo>
                  <a:cubicBezTo>
                    <a:pt x="9310" y="6988"/>
                    <a:pt x="9786" y="6984"/>
                    <a:pt x="10263" y="6984"/>
                  </a:cubicBezTo>
                  <a:cubicBezTo>
                    <a:pt x="10298" y="6984"/>
                    <a:pt x="10333" y="6984"/>
                    <a:pt x="10368" y="6984"/>
                  </a:cubicBezTo>
                  <a:cubicBezTo>
                    <a:pt x="10580" y="6984"/>
                    <a:pt x="10792" y="6983"/>
                    <a:pt x="11003" y="6972"/>
                  </a:cubicBezTo>
                  <a:cubicBezTo>
                    <a:pt x="11191" y="5471"/>
                    <a:pt x="11172" y="4081"/>
                    <a:pt x="10838" y="2945"/>
                  </a:cubicBezTo>
                  <a:cubicBezTo>
                    <a:pt x="10741" y="2954"/>
                    <a:pt x="10645" y="2963"/>
                    <a:pt x="10549" y="2970"/>
                  </a:cubicBezTo>
                  <a:cubicBezTo>
                    <a:pt x="10232" y="2991"/>
                    <a:pt x="9910" y="3010"/>
                    <a:pt x="9589" y="3010"/>
                  </a:cubicBezTo>
                  <a:cubicBezTo>
                    <a:pt x="9294" y="3010"/>
                    <a:pt x="8999" y="2994"/>
                    <a:pt x="8709" y="2949"/>
                  </a:cubicBezTo>
                  <a:cubicBezTo>
                    <a:pt x="8403" y="2902"/>
                    <a:pt x="7879" y="2782"/>
                    <a:pt x="7928" y="2371"/>
                  </a:cubicBezTo>
                  <a:cubicBezTo>
                    <a:pt x="7955" y="2144"/>
                    <a:pt x="8133" y="1973"/>
                    <a:pt x="8309" y="1847"/>
                  </a:cubicBezTo>
                  <a:cubicBezTo>
                    <a:pt x="8571" y="1659"/>
                    <a:pt x="8880" y="1535"/>
                    <a:pt x="9184" y="1432"/>
                  </a:cubicBezTo>
                  <a:cubicBezTo>
                    <a:pt x="9418" y="1352"/>
                    <a:pt x="9659" y="1289"/>
                    <a:pt x="9902" y="1235"/>
                  </a:cubicBezTo>
                  <a:cubicBezTo>
                    <a:pt x="9292" y="588"/>
                    <a:pt x="8427" y="165"/>
                    <a:pt x="7246" y="46"/>
                  </a:cubicBezTo>
                  <a:cubicBezTo>
                    <a:pt x="6941" y="16"/>
                    <a:pt x="6647" y="1"/>
                    <a:pt x="6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4816450" y="999225"/>
              <a:ext cx="39850" cy="440175"/>
            </a:xfrm>
            <a:custGeom>
              <a:rect b="b" l="l" r="r" t="t"/>
              <a:pathLst>
                <a:path extrusionOk="0" h="17607" w="1594">
                  <a:moveTo>
                    <a:pt x="1593" y="0"/>
                  </a:moveTo>
                  <a:lnTo>
                    <a:pt x="1593" y="0"/>
                  </a:lnTo>
                  <a:cubicBezTo>
                    <a:pt x="1161" y="1416"/>
                    <a:pt x="821" y="2863"/>
                    <a:pt x="578" y="4325"/>
                  </a:cubicBezTo>
                  <a:cubicBezTo>
                    <a:pt x="328" y="5787"/>
                    <a:pt x="171" y="7265"/>
                    <a:pt x="84" y="8747"/>
                  </a:cubicBezTo>
                  <a:cubicBezTo>
                    <a:pt x="7" y="10229"/>
                    <a:pt x="1" y="11715"/>
                    <a:pt x="88" y="13196"/>
                  </a:cubicBezTo>
                  <a:cubicBezTo>
                    <a:pt x="170" y="14677"/>
                    <a:pt x="347" y="16152"/>
                    <a:pt x="621" y="17607"/>
                  </a:cubicBezTo>
                  <a:cubicBezTo>
                    <a:pt x="540" y="16128"/>
                    <a:pt x="493" y="14655"/>
                    <a:pt x="479" y="13184"/>
                  </a:cubicBezTo>
                  <a:cubicBezTo>
                    <a:pt x="471" y="11712"/>
                    <a:pt x="499" y="10242"/>
                    <a:pt x="585" y="8774"/>
                  </a:cubicBezTo>
                  <a:cubicBezTo>
                    <a:pt x="662" y="7307"/>
                    <a:pt x="796" y="5842"/>
                    <a:pt x="965" y="4380"/>
                  </a:cubicBezTo>
                  <a:cubicBezTo>
                    <a:pt x="1142" y="2920"/>
                    <a:pt x="1350" y="1460"/>
                    <a:pt x="1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4772875" y="1035050"/>
              <a:ext cx="148100" cy="80525"/>
            </a:xfrm>
            <a:custGeom>
              <a:rect b="b" l="l" r="r" t="t"/>
              <a:pathLst>
                <a:path extrusionOk="0" h="3221" w="5924">
                  <a:moveTo>
                    <a:pt x="0" y="1"/>
                  </a:moveTo>
                  <a:lnTo>
                    <a:pt x="0" y="1"/>
                  </a:lnTo>
                  <a:cubicBezTo>
                    <a:pt x="442" y="468"/>
                    <a:pt x="862" y="935"/>
                    <a:pt x="1255" y="1424"/>
                  </a:cubicBezTo>
                  <a:cubicBezTo>
                    <a:pt x="1448" y="1670"/>
                    <a:pt x="1642" y="1915"/>
                    <a:pt x="1824" y="2169"/>
                  </a:cubicBezTo>
                  <a:cubicBezTo>
                    <a:pt x="2006" y="2423"/>
                    <a:pt x="2190" y="2675"/>
                    <a:pt x="2359" y="2938"/>
                  </a:cubicBezTo>
                  <a:lnTo>
                    <a:pt x="2539" y="3220"/>
                  </a:lnTo>
                  <a:lnTo>
                    <a:pt x="2758" y="2958"/>
                  </a:lnTo>
                  <a:cubicBezTo>
                    <a:pt x="3181" y="2448"/>
                    <a:pt x="3667" y="1989"/>
                    <a:pt x="4196" y="1580"/>
                  </a:cubicBezTo>
                  <a:cubicBezTo>
                    <a:pt x="4463" y="1377"/>
                    <a:pt x="4738" y="1185"/>
                    <a:pt x="5028" y="1008"/>
                  </a:cubicBezTo>
                  <a:cubicBezTo>
                    <a:pt x="5315" y="826"/>
                    <a:pt x="5616" y="666"/>
                    <a:pt x="5924" y="503"/>
                  </a:cubicBezTo>
                  <a:lnTo>
                    <a:pt x="5924" y="503"/>
                  </a:lnTo>
                  <a:cubicBezTo>
                    <a:pt x="5579" y="556"/>
                    <a:pt x="5243" y="658"/>
                    <a:pt x="4915" y="781"/>
                  </a:cubicBezTo>
                  <a:cubicBezTo>
                    <a:pt x="4589" y="911"/>
                    <a:pt x="4272" y="1066"/>
                    <a:pt x="3971" y="1251"/>
                  </a:cubicBezTo>
                  <a:cubicBezTo>
                    <a:pt x="3459" y="1562"/>
                    <a:pt x="2992" y="1950"/>
                    <a:pt x="2586" y="2395"/>
                  </a:cubicBezTo>
                  <a:lnTo>
                    <a:pt x="2586" y="2395"/>
                  </a:lnTo>
                  <a:cubicBezTo>
                    <a:pt x="2461" y="2220"/>
                    <a:pt x="2332" y="2047"/>
                    <a:pt x="2193" y="1883"/>
                  </a:cubicBezTo>
                  <a:cubicBezTo>
                    <a:pt x="1985" y="1634"/>
                    <a:pt x="1771" y="1391"/>
                    <a:pt x="1538" y="1166"/>
                  </a:cubicBezTo>
                  <a:cubicBezTo>
                    <a:pt x="1076" y="714"/>
                    <a:pt x="566" y="3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4747050" y="1140950"/>
              <a:ext cx="172975" cy="120600"/>
            </a:xfrm>
            <a:custGeom>
              <a:rect b="b" l="l" r="r" t="t"/>
              <a:pathLst>
                <a:path extrusionOk="0" h="4824" w="6919">
                  <a:moveTo>
                    <a:pt x="0" y="0"/>
                  </a:moveTo>
                  <a:lnTo>
                    <a:pt x="0" y="0"/>
                  </a:lnTo>
                  <a:cubicBezTo>
                    <a:pt x="352" y="280"/>
                    <a:pt x="685" y="573"/>
                    <a:pt x="984" y="896"/>
                  </a:cubicBezTo>
                  <a:cubicBezTo>
                    <a:pt x="1287" y="1215"/>
                    <a:pt x="1560" y="1558"/>
                    <a:pt x="1803" y="1919"/>
                  </a:cubicBezTo>
                  <a:cubicBezTo>
                    <a:pt x="2288" y="2639"/>
                    <a:pt x="2654" y="3435"/>
                    <a:pt x="2864" y="4268"/>
                  </a:cubicBezTo>
                  <a:lnTo>
                    <a:pt x="3004" y="4824"/>
                  </a:lnTo>
                  <a:lnTo>
                    <a:pt x="3313" y="4346"/>
                  </a:lnTo>
                  <a:cubicBezTo>
                    <a:pt x="3526" y="4013"/>
                    <a:pt x="3776" y="3703"/>
                    <a:pt x="4034" y="3404"/>
                  </a:cubicBezTo>
                  <a:cubicBezTo>
                    <a:pt x="4297" y="3105"/>
                    <a:pt x="4583" y="2828"/>
                    <a:pt x="4884" y="2566"/>
                  </a:cubicBezTo>
                  <a:cubicBezTo>
                    <a:pt x="5490" y="2045"/>
                    <a:pt x="6170" y="1607"/>
                    <a:pt x="6918" y="1261"/>
                  </a:cubicBezTo>
                  <a:lnTo>
                    <a:pt x="6918" y="1261"/>
                  </a:lnTo>
                  <a:cubicBezTo>
                    <a:pt x="6106" y="1416"/>
                    <a:pt x="5332" y="1779"/>
                    <a:pt x="4649" y="2265"/>
                  </a:cubicBezTo>
                  <a:cubicBezTo>
                    <a:pt x="4305" y="2506"/>
                    <a:pt x="3988" y="2786"/>
                    <a:pt x="3693" y="3087"/>
                  </a:cubicBezTo>
                  <a:cubicBezTo>
                    <a:pt x="3518" y="3265"/>
                    <a:pt x="3355" y="3455"/>
                    <a:pt x="3203" y="3652"/>
                  </a:cubicBezTo>
                  <a:lnTo>
                    <a:pt x="3203" y="3652"/>
                  </a:lnTo>
                  <a:cubicBezTo>
                    <a:pt x="2962" y="2936"/>
                    <a:pt x="2595" y="2265"/>
                    <a:pt x="2125" y="1681"/>
                  </a:cubicBezTo>
                  <a:cubicBezTo>
                    <a:pt x="1839" y="1321"/>
                    <a:pt x="1511" y="996"/>
                    <a:pt x="1156" y="710"/>
                  </a:cubicBezTo>
                  <a:cubicBezTo>
                    <a:pt x="797" y="429"/>
                    <a:pt x="413" y="18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4762825" y="1289575"/>
              <a:ext cx="133775" cy="87100"/>
            </a:xfrm>
            <a:custGeom>
              <a:rect b="b" l="l" r="r" t="t"/>
              <a:pathLst>
                <a:path extrusionOk="0" h="3484" w="5351">
                  <a:moveTo>
                    <a:pt x="0" y="1"/>
                  </a:moveTo>
                  <a:lnTo>
                    <a:pt x="0" y="1"/>
                  </a:lnTo>
                  <a:cubicBezTo>
                    <a:pt x="517" y="413"/>
                    <a:pt x="978" y="862"/>
                    <a:pt x="1370" y="1358"/>
                  </a:cubicBezTo>
                  <a:cubicBezTo>
                    <a:pt x="1760" y="1858"/>
                    <a:pt x="2089" y="2398"/>
                    <a:pt x="2325" y="2976"/>
                  </a:cubicBezTo>
                  <a:lnTo>
                    <a:pt x="2533" y="3483"/>
                  </a:lnTo>
                  <a:lnTo>
                    <a:pt x="2780" y="2995"/>
                  </a:lnTo>
                  <a:cubicBezTo>
                    <a:pt x="3057" y="2446"/>
                    <a:pt x="3424" y="1942"/>
                    <a:pt x="3852" y="1492"/>
                  </a:cubicBezTo>
                  <a:cubicBezTo>
                    <a:pt x="4284" y="1043"/>
                    <a:pt x="4782" y="655"/>
                    <a:pt x="5350" y="336"/>
                  </a:cubicBezTo>
                  <a:lnTo>
                    <a:pt x="5350" y="336"/>
                  </a:lnTo>
                  <a:cubicBezTo>
                    <a:pt x="4708" y="460"/>
                    <a:pt x="4100" y="780"/>
                    <a:pt x="3587" y="1205"/>
                  </a:cubicBezTo>
                  <a:cubicBezTo>
                    <a:pt x="3195" y="1527"/>
                    <a:pt x="2856" y="1915"/>
                    <a:pt x="2579" y="2345"/>
                  </a:cubicBezTo>
                  <a:lnTo>
                    <a:pt x="2579" y="2345"/>
                  </a:lnTo>
                  <a:cubicBezTo>
                    <a:pt x="2335" y="1886"/>
                    <a:pt x="2028" y="1464"/>
                    <a:pt x="1663" y="1099"/>
                  </a:cubicBezTo>
                  <a:cubicBezTo>
                    <a:pt x="1189" y="619"/>
                    <a:pt x="622" y="23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Google Shape;169;p6"/>
          <p:cNvGrpSpPr/>
          <p:nvPr/>
        </p:nvGrpSpPr>
        <p:grpSpPr>
          <a:xfrm flipH="1">
            <a:off x="3730877" y="4543403"/>
            <a:ext cx="685313" cy="805060"/>
            <a:chOff x="4929025" y="894250"/>
            <a:chExt cx="565300" cy="596650"/>
          </a:xfrm>
        </p:grpSpPr>
        <p:sp>
          <p:nvSpPr>
            <p:cNvPr id="170" name="Google Shape;170;p6"/>
            <p:cNvSpPr/>
            <p:nvPr/>
          </p:nvSpPr>
          <p:spPr>
            <a:xfrm>
              <a:off x="4929025" y="894250"/>
              <a:ext cx="565300" cy="596650"/>
            </a:xfrm>
            <a:custGeom>
              <a:rect b="b" l="l" r="r" t="t"/>
              <a:pathLst>
                <a:path extrusionOk="0" h="23866" w="22612">
                  <a:moveTo>
                    <a:pt x="14015" y="1"/>
                  </a:moveTo>
                  <a:cubicBezTo>
                    <a:pt x="13886" y="1"/>
                    <a:pt x="13758" y="4"/>
                    <a:pt x="13631" y="10"/>
                  </a:cubicBezTo>
                  <a:cubicBezTo>
                    <a:pt x="13710" y="470"/>
                    <a:pt x="13710" y="960"/>
                    <a:pt x="13485" y="1369"/>
                  </a:cubicBezTo>
                  <a:cubicBezTo>
                    <a:pt x="13258" y="1780"/>
                    <a:pt x="12823" y="2012"/>
                    <a:pt x="12368" y="2012"/>
                  </a:cubicBezTo>
                  <a:cubicBezTo>
                    <a:pt x="12305" y="2012"/>
                    <a:pt x="12242" y="2007"/>
                    <a:pt x="12179" y="1998"/>
                  </a:cubicBezTo>
                  <a:cubicBezTo>
                    <a:pt x="11606" y="1917"/>
                    <a:pt x="11094" y="1564"/>
                    <a:pt x="10656" y="1209"/>
                  </a:cubicBezTo>
                  <a:cubicBezTo>
                    <a:pt x="10537" y="1112"/>
                    <a:pt x="10421" y="1011"/>
                    <a:pt x="10308" y="908"/>
                  </a:cubicBezTo>
                  <a:cubicBezTo>
                    <a:pt x="9211" y="1473"/>
                    <a:pt x="8214" y="2277"/>
                    <a:pt x="7311" y="3249"/>
                  </a:cubicBezTo>
                  <a:cubicBezTo>
                    <a:pt x="7362" y="3308"/>
                    <a:pt x="7414" y="3367"/>
                    <a:pt x="7464" y="3425"/>
                  </a:cubicBezTo>
                  <a:cubicBezTo>
                    <a:pt x="7784" y="3792"/>
                    <a:pt x="8131" y="4133"/>
                    <a:pt x="8434" y="4514"/>
                  </a:cubicBezTo>
                  <a:cubicBezTo>
                    <a:pt x="8913" y="5118"/>
                    <a:pt x="9532" y="6038"/>
                    <a:pt x="9126" y="6831"/>
                  </a:cubicBezTo>
                  <a:cubicBezTo>
                    <a:pt x="8916" y="7241"/>
                    <a:pt x="8536" y="7395"/>
                    <a:pt x="8128" y="7395"/>
                  </a:cubicBezTo>
                  <a:cubicBezTo>
                    <a:pt x="7967" y="7395"/>
                    <a:pt x="7801" y="7371"/>
                    <a:pt x="7639" y="7329"/>
                  </a:cubicBezTo>
                  <a:cubicBezTo>
                    <a:pt x="6899" y="7140"/>
                    <a:pt x="6221" y="6706"/>
                    <a:pt x="5600" y="6274"/>
                  </a:cubicBezTo>
                  <a:cubicBezTo>
                    <a:pt x="5477" y="6189"/>
                    <a:pt x="5354" y="6102"/>
                    <a:pt x="5231" y="6013"/>
                  </a:cubicBezTo>
                  <a:cubicBezTo>
                    <a:pt x="4668" y="6920"/>
                    <a:pt x="4156" y="7889"/>
                    <a:pt x="3692" y="8891"/>
                  </a:cubicBezTo>
                  <a:cubicBezTo>
                    <a:pt x="4107" y="9171"/>
                    <a:pt x="4517" y="9455"/>
                    <a:pt x="4867" y="9819"/>
                  </a:cubicBezTo>
                  <a:cubicBezTo>
                    <a:pt x="5243" y="10210"/>
                    <a:pt x="5570" y="10762"/>
                    <a:pt x="5343" y="11314"/>
                  </a:cubicBezTo>
                  <a:cubicBezTo>
                    <a:pt x="5175" y="11722"/>
                    <a:pt x="4731" y="11849"/>
                    <a:pt x="4328" y="11865"/>
                  </a:cubicBezTo>
                  <a:cubicBezTo>
                    <a:pt x="4291" y="11866"/>
                    <a:pt x="4253" y="11867"/>
                    <a:pt x="4215" y="11867"/>
                  </a:cubicBezTo>
                  <a:cubicBezTo>
                    <a:pt x="3720" y="11867"/>
                    <a:pt x="3220" y="11746"/>
                    <a:pt x="2749" y="11602"/>
                  </a:cubicBezTo>
                  <a:cubicBezTo>
                    <a:pt x="2697" y="11585"/>
                    <a:pt x="2645" y="11568"/>
                    <a:pt x="2591" y="11551"/>
                  </a:cubicBezTo>
                  <a:cubicBezTo>
                    <a:pt x="881" y="16176"/>
                    <a:pt x="90" y="20922"/>
                    <a:pt x="1" y="23105"/>
                  </a:cubicBezTo>
                  <a:lnTo>
                    <a:pt x="3861" y="23866"/>
                  </a:lnTo>
                  <a:cubicBezTo>
                    <a:pt x="6573" y="22468"/>
                    <a:pt x="9983" y="20321"/>
                    <a:pt x="13123" y="17863"/>
                  </a:cubicBezTo>
                  <a:cubicBezTo>
                    <a:pt x="13085" y="17841"/>
                    <a:pt x="13046" y="17817"/>
                    <a:pt x="13008" y="17795"/>
                  </a:cubicBezTo>
                  <a:cubicBezTo>
                    <a:pt x="12507" y="17518"/>
                    <a:pt x="12012" y="17195"/>
                    <a:pt x="11617" y="16777"/>
                  </a:cubicBezTo>
                  <a:cubicBezTo>
                    <a:pt x="11305" y="16445"/>
                    <a:pt x="11055" y="16030"/>
                    <a:pt x="11117" y="15559"/>
                  </a:cubicBezTo>
                  <a:cubicBezTo>
                    <a:pt x="11145" y="15336"/>
                    <a:pt x="11235" y="15111"/>
                    <a:pt x="11436" y="14991"/>
                  </a:cubicBezTo>
                  <a:cubicBezTo>
                    <a:pt x="11564" y="14916"/>
                    <a:pt x="11707" y="14886"/>
                    <a:pt x="11856" y="14886"/>
                  </a:cubicBezTo>
                  <a:cubicBezTo>
                    <a:pt x="12255" y="14886"/>
                    <a:pt x="12700" y="15101"/>
                    <a:pt x="13010" y="15252"/>
                  </a:cubicBezTo>
                  <a:cubicBezTo>
                    <a:pt x="13676" y="15578"/>
                    <a:pt x="14289" y="15988"/>
                    <a:pt x="14881" y="16429"/>
                  </a:cubicBezTo>
                  <a:cubicBezTo>
                    <a:pt x="15377" y="16005"/>
                    <a:pt x="15861" y="15575"/>
                    <a:pt x="16328" y="15142"/>
                  </a:cubicBezTo>
                  <a:cubicBezTo>
                    <a:pt x="15955" y="14650"/>
                    <a:pt x="15629" y="14045"/>
                    <a:pt x="15677" y="13413"/>
                  </a:cubicBezTo>
                  <a:cubicBezTo>
                    <a:pt x="15723" y="12792"/>
                    <a:pt x="16160" y="12259"/>
                    <a:pt x="16734" y="12038"/>
                  </a:cubicBezTo>
                  <a:cubicBezTo>
                    <a:pt x="16979" y="11945"/>
                    <a:pt x="17237" y="11906"/>
                    <a:pt x="17498" y="11906"/>
                  </a:cubicBezTo>
                  <a:cubicBezTo>
                    <a:pt x="17900" y="11906"/>
                    <a:pt x="18308" y="11998"/>
                    <a:pt x="18678" y="12128"/>
                  </a:cubicBezTo>
                  <a:cubicBezTo>
                    <a:pt x="18812" y="12174"/>
                    <a:pt x="18944" y="12229"/>
                    <a:pt x="19073" y="12286"/>
                  </a:cubicBezTo>
                  <a:cubicBezTo>
                    <a:pt x="19756" y="11477"/>
                    <a:pt x="20351" y="10666"/>
                    <a:pt x="20832" y="9867"/>
                  </a:cubicBezTo>
                  <a:cubicBezTo>
                    <a:pt x="20598" y="9755"/>
                    <a:pt x="20369" y="9634"/>
                    <a:pt x="20144" y="9504"/>
                  </a:cubicBezTo>
                  <a:cubicBezTo>
                    <a:pt x="19486" y="9129"/>
                    <a:pt x="18797" y="8653"/>
                    <a:pt x="18379" y="8008"/>
                  </a:cubicBezTo>
                  <a:cubicBezTo>
                    <a:pt x="18197" y="7727"/>
                    <a:pt x="18075" y="7394"/>
                    <a:pt x="18124" y="7056"/>
                  </a:cubicBezTo>
                  <a:cubicBezTo>
                    <a:pt x="18169" y="6745"/>
                    <a:pt x="18360" y="6478"/>
                    <a:pt x="18638" y="6331"/>
                  </a:cubicBezTo>
                  <a:cubicBezTo>
                    <a:pt x="18877" y="6206"/>
                    <a:pt x="19149" y="6157"/>
                    <a:pt x="19427" y="6157"/>
                  </a:cubicBezTo>
                  <a:cubicBezTo>
                    <a:pt x="19837" y="6157"/>
                    <a:pt x="20261" y="6262"/>
                    <a:pt x="20619" y="6381"/>
                  </a:cubicBezTo>
                  <a:cubicBezTo>
                    <a:pt x="21134" y="6554"/>
                    <a:pt x="21583" y="6829"/>
                    <a:pt x="21993" y="7162"/>
                  </a:cubicBezTo>
                  <a:cubicBezTo>
                    <a:pt x="22611" y="4564"/>
                    <a:pt x="21522" y="2261"/>
                    <a:pt x="17642" y="737"/>
                  </a:cubicBezTo>
                  <a:cubicBezTo>
                    <a:pt x="16351" y="230"/>
                    <a:pt x="15144" y="1"/>
                    <a:pt x="140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5000225" y="973725"/>
              <a:ext cx="351350" cy="478625"/>
            </a:xfrm>
            <a:custGeom>
              <a:rect b="b" l="l" r="r" t="t"/>
              <a:pathLst>
                <a:path extrusionOk="0" h="19145" w="14054">
                  <a:moveTo>
                    <a:pt x="14054" y="0"/>
                  </a:moveTo>
                  <a:cubicBezTo>
                    <a:pt x="12461" y="1210"/>
                    <a:pt x="10958" y="2545"/>
                    <a:pt x="9563" y="3986"/>
                  </a:cubicBezTo>
                  <a:cubicBezTo>
                    <a:pt x="8164" y="5424"/>
                    <a:pt x="6871" y="6966"/>
                    <a:pt x="5679" y="8582"/>
                  </a:cubicBezTo>
                  <a:cubicBezTo>
                    <a:pt x="3311" y="11820"/>
                    <a:pt x="1353" y="15372"/>
                    <a:pt x="2" y="19140"/>
                  </a:cubicBezTo>
                  <a:lnTo>
                    <a:pt x="2" y="19140"/>
                  </a:lnTo>
                  <a:cubicBezTo>
                    <a:pt x="1717" y="15528"/>
                    <a:pt x="3724" y="12080"/>
                    <a:pt x="6083" y="8879"/>
                  </a:cubicBezTo>
                  <a:cubicBezTo>
                    <a:pt x="7256" y="7273"/>
                    <a:pt x="8519" y="5734"/>
                    <a:pt x="9849" y="4254"/>
                  </a:cubicBezTo>
                  <a:cubicBezTo>
                    <a:pt x="11185" y="2779"/>
                    <a:pt x="12586" y="1358"/>
                    <a:pt x="14054" y="0"/>
                  </a:cubicBezTo>
                  <a:close/>
                  <a:moveTo>
                    <a:pt x="2" y="19140"/>
                  </a:moveTo>
                  <a:lnTo>
                    <a:pt x="2" y="19140"/>
                  </a:lnTo>
                  <a:cubicBezTo>
                    <a:pt x="2" y="19141"/>
                    <a:pt x="1" y="19142"/>
                    <a:pt x="1" y="19143"/>
                  </a:cubicBezTo>
                  <a:lnTo>
                    <a:pt x="1" y="19144"/>
                  </a:lnTo>
                  <a:cubicBezTo>
                    <a:pt x="1" y="19143"/>
                    <a:pt x="2" y="19141"/>
                    <a:pt x="2" y="19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5200775" y="1006700"/>
              <a:ext cx="140575" cy="121275"/>
            </a:xfrm>
            <a:custGeom>
              <a:rect b="b" l="l" r="r" t="t"/>
              <a:pathLst>
                <a:path extrusionOk="0" h="4851" w="5623">
                  <a:moveTo>
                    <a:pt x="270" y="1"/>
                  </a:moveTo>
                  <a:cubicBezTo>
                    <a:pt x="292" y="375"/>
                    <a:pt x="310" y="745"/>
                    <a:pt x="316" y="1115"/>
                  </a:cubicBezTo>
                  <a:cubicBezTo>
                    <a:pt x="325" y="1484"/>
                    <a:pt x="318" y="1852"/>
                    <a:pt x="305" y="2219"/>
                  </a:cubicBezTo>
                  <a:cubicBezTo>
                    <a:pt x="275" y="2952"/>
                    <a:pt x="201" y="3678"/>
                    <a:pt x="79" y="4397"/>
                  </a:cubicBezTo>
                  <a:lnTo>
                    <a:pt x="1" y="4850"/>
                  </a:lnTo>
                  <a:lnTo>
                    <a:pt x="425" y="4659"/>
                  </a:lnTo>
                  <a:cubicBezTo>
                    <a:pt x="830" y="4478"/>
                    <a:pt x="1239" y="4310"/>
                    <a:pt x="1661" y="4173"/>
                  </a:cubicBezTo>
                  <a:cubicBezTo>
                    <a:pt x="2082" y="4037"/>
                    <a:pt x="2510" y="3914"/>
                    <a:pt x="2945" y="3826"/>
                  </a:cubicBezTo>
                  <a:cubicBezTo>
                    <a:pt x="3816" y="3636"/>
                    <a:pt x="4709" y="3549"/>
                    <a:pt x="5622" y="3529"/>
                  </a:cubicBezTo>
                  <a:cubicBezTo>
                    <a:pt x="5084" y="3402"/>
                    <a:pt x="4529" y="3344"/>
                    <a:pt x="3971" y="3344"/>
                  </a:cubicBezTo>
                  <a:cubicBezTo>
                    <a:pt x="3605" y="3344"/>
                    <a:pt x="3238" y="3369"/>
                    <a:pt x="2875" y="3416"/>
                  </a:cubicBezTo>
                  <a:cubicBezTo>
                    <a:pt x="2416" y="3481"/>
                    <a:pt x="1959" y="3573"/>
                    <a:pt x="1515" y="3710"/>
                  </a:cubicBezTo>
                  <a:cubicBezTo>
                    <a:pt x="1213" y="3802"/>
                    <a:pt x="915" y="3907"/>
                    <a:pt x="625" y="4029"/>
                  </a:cubicBezTo>
                  <a:lnTo>
                    <a:pt x="625" y="4029"/>
                  </a:lnTo>
                  <a:cubicBezTo>
                    <a:pt x="694" y="3426"/>
                    <a:pt x="710" y="2818"/>
                    <a:pt x="672" y="2215"/>
                  </a:cubicBezTo>
                  <a:cubicBezTo>
                    <a:pt x="652" y="1838"/>
                    <a:pt x="604" y="1463"/>
                    <a:pt x="540" y="1093"/>
                  </a:cubicBezTo>
                  <a:cubicBezTo>
                    <a:pt x="473" y="723"/>
                    <a:pt x="387" y="357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5090325" y="1133075"/>
              <a:ext cx="145125" cy="128725"/>
            </a:xfrm>
            <a:custGeom>
              <a:rect b="b" l="l" r="r" t="t"/>
              <a:pathLst>
                <a:path extrusionOk="0" h="5149" w="5805">
                  <a:moveTo>
                    <a:pt x="0" y="1"/>
                  </a:moveTo>
                  <a:lnTo>
                    <a:pt x="0" y="1"/>
                  </a:lnTo>
                  <a:cubicBezTo>
                    <a:pt x="195" y="783"/>
                    <a:pt x="336" y="1563"/>
                    <a:pt x="398" y="2347"/>
                  </a:cubicBezTo>
                  <a:cubicBezTo>
                    <a:pt x="428" y="2740"/>
                    <a:pt x="444" y="3131"/>
                    <a:pt x="437" y="3523"/>
                  </a:cubicBezTo>
                  <a:cubicBezTo>
                    <a:pt x="426" y="3914"/>
                    <a:pt x="410" y="4305"/>
                    <a:pt x="362" y="4692"/>
                  </a:cubicBezTo>
                  <a:lnTo>
                    <a:pt x="304" y="5149"/>
                  </a:lnTo>
                  <a:lnTo>
                    <a:pt x="722" y="4939"/>
                  </a:lnTo>
                  <a:cubicBezTo>
                    <a:pt x="1109" y="4745"/>
                    <a:pt x="1504" y="4566"/>
                    <a:pt x="1916" y="4427"/>
                  </a:cubicBezTo>
                  <a:cubicBezTo>
                    <a:pt x="2324" y="4280"/>
                    <a:pt x="2745" y="4163"/>
                    <a:pt x="3171" y="4070"/>
                  </a:cubicBezTo>
                  <a:cubicBezTo>
                    <a:pt x="3598" y="3977"/>
                    <a:pt x="4032" y="3909"/>
                    <a:pt x="4472" y="3865"/>
                  </a:cubicBezTo>
                  <a:cubicBezTo>
                    <a:pt x="4911" y="3817"/>
                    <a:pt x="5354" y="3801"/>
                    <a:pt x="5805" y="3792"/>
                  </a:cubicBezTo>
                  <a:cubicBezTo>
                    <a:pt x="5367" y="3684"/>
                    <a:pt x="4917" y="3631"/>
                    <a:pt x="4465" y="3608"/>
                  </a:cubicBezTo>
                  <a:cubicBezTo>
                    <a:pt x="4360" y="3604"/>
                    <a:pt x="4255" y="3602"/>
                    <a:pt x="4151" y="3602"/>
                  </a:cubicBezTo>
                  <a:cubicBezTo>
                    <a:pt x="3801" y="3602"/>
                    <a:pt x="3450" y="3625"/>
                    <a:pt x="3102" y="3671"/>
                  </a:cubicBezTo>
                  <a:cubicBezTo>
                    <a:pt x="2650" y="3731"/>
                    <a:pt x="2201" y="3833"/>
                    <a:pt x="1763" y="3970"/>
                  </a:cubicBezTo>
                  <a:cubicBezTo>
                    <a:pt x="1467" y="4067"/>
                    <a:pt x="1174" y="4176"/>
                    <a:pt x="889" y="4304"/>
                  </a:cubicBezTo>
                  <a:lnTo>
                    <a:pt x="889" y="4304"/>
                  </a:lnTo>
                  <a:cubicBezTo>
                    <a:pt x="905" y="4043"/>
                    <a:pt x="911" y="3781"/>
                    <a:pt x="899" y="3518"/>
                  </a:cubicBezTo>
                  <a:cubicBezTo>
                    <a:pt x="885" y="3109"/>
                    <a:pt x="845" y="2701"/>
                    <a:pt x="772" y="2299"/>
                  </a:cubicBezTo>
                  <a:cubicBezTo>
                    <a:pt x="631" y="1496"/>
                    <a:pt x="380" y="7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5013125" y="1258650"/>
              <a:ext cx="155900" cy="113125"/>
            </a:xfrm>
            <a:custGeom>
              <a:rect b="b" l="l" r="r" t="t"/>
              <a:pathLst>
                <a:path extrusionOk="0" h="4525" w="6236">
                  <a:moveTo>
                    <a:pt x="0" y="0"/>
                  </a:moveTo>
                  <a:lnTo>
                    <a:pt x="0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1"/>
                    <a:pt x="0" y="0"/>
                  </a:cubicBezTo>
                  <a:close/>
                  <a:moveTo>
                    <a:pt x="1" y="3"/>
                  </a:moveTo>
                  <a:lnTo>
                    <a:pt x="1" y="3"/>
                  </a:lnTo>
                  <a:cubicBezTo>
                    <a:pt x="130" y="346"/>
                    <a:pt x="255" y="687"/>
                    <a:pt x="365" y="1030"/>
                  </a:cubicBezTo>
                  <a:cubicBezTo>
                    <a:pt x="478" y="1374"/>
                    <a:pt x="573" y="1721"/>
                    <a:pt x="661" y="2068"/>
                  </a:cubicBezTo>
                  <a:cubicBezTo>
                    <a:pt x="830" y="2765"/>
                    <a:pt x="952" y="3469"/>
                    <a:pt x="1012" y="4178"/>
                  </a:cubicBezTo>
                  <a:lnTo>
                    <a:pt x="1041" y="4525"/>
                  </a:lnTo>
                  <a:lnTo>
                    <a:pt x="1364" y="4378"/>
                  </a:lnTo>
                  <a:cubicBezTo>
                    <a:pt x="1739" y="4209"/>
                    <a:pt x="2121" y="4051"/>
                    <a:pt x="2517" y="3932"/>
                  </a:cubicBezTo>
                  <a:cubicBezTo>
                    <a:pt x="2911" y="3809"/>
                    <a:pt x="3313" y="3709"/>
                    <a:pt x="3721" y="3639"/>
                  </a:cubicBezTo>
                  <a:cubicBezTo>
                    <a:pt x="4342" y="3529"/>
                    <a:pt x="4975" y="3481"/>
                    <a:pt x="5619" y="3481"/>
                  </a:cubicBezTo>
                  <a:cubicBezTo>
                    <a:pt x="5824" y="3481"/>
                    <a:pt x="6029" y="3485"/>
                    <a:pt x="6236" y="3495"/>
                  </a:cubicBezTo>
                  <a:cubicBezTo>
                    <a:pt x="5616" y="3298"/>
                    <a:pt x="4959" y="3205"/>
                    <a:pt x="4300" y="3205"/>
                  </a:cubicBezTo>
                  <a:cubicBezTo>
                    <a:pt x="4089" y="3205"/>
                    <a:pt x="3878" y="3214"/>
                    <a:pt x="3668" y="3233"/>
                  </a:cubicBezTo>
                  <a:cubicBezTo>
                    <a:pt x="3234" y="3273"/>
                    <a:pt x="2802" y="3350"/>
                    <a:pt x="2380" y="3468"/>
                  </a:cubicBezTo>
                  <a:cubicBezTo>
                    <a:pt x="2069" y="3558"/>
                    <a:pt x="1762" y="3662"/>
                    <a:pt x="1464" y="3789"/>
                  </a:cubicBezTo>
                  <a:lnTo>
                    <a:pt x="1464" y="3789"/>
                  </a:lnTo>
                  <a:cubicBezTo>
                    <a:pt x="1378" y="3165"/>
                    <a:pt x="1231" y="2550"/>
                    <a:pt x="1018" y="1961"/>
                  </a:cubicBezTo>
                  <a:cubicBezTo>
                    <a:pt x="895" y="1611"/>
                    <a:pt x="744" y="1272"/>
                    <a:pt x="577" y="943"/>
                  </a:cubicBezTo>
                  <a:cubicBezTo>
                    <a:pt x="407" y="616"/>
                    <a:pt x="218" y="299"/>
                    <a:pt x="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7"/>
          <p:cNvGrpSpPr/>
          <p:nvPr/>
        </p:nvGrpSpPr>
        <p:grpSpPr>
          <a:xfrm>
            <a:off x="4" y="4705698"/>
            <a:ext cx="9143721" cy="438098"/>
            <a:chOff x="0" y="3915008"/>
            <a:chExt cx="9143721" cy="1228542"/>
          </a:xfrm>
        </p:grpSpPr>
        <p:sp>
          <p:nvSpPr>
            <p:cNvPr id="177" name="Google Shape;177;p7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0" y="4410663"/>
              <a:ext cx="9143721" cy="732877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0" y="3915008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 rot="679445">
              <a:off x="7059272" y="4635821"/>
              <a:ext cx="227206" cy="107373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3656525" y="4104036"/>
              <a:ext cx="117873" cy="86021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989375" y="4051706"/>
              <a:ext cx="295556" cy="71857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2871100" y="4391457"/>
              <a:ext cx="132603" cy="71859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3111979" y="4153187"/>
              <a:ext cx="206549" cy="86020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2906000" y="4168256"/>
              <a:ext cx="126577" cy="4952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508971" y="4134027"/>
              <a:ext cx="234776" cy="71839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1306525" y="4174879"/>
              <a:ext cx="122553" cy="45169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7399300" y="4156874"/>
              <a:ext cx="1682762" cy="247334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7399292" y="4165448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7"/>
          <p:cNvGrpSpPr/>
          <p:nvPr/>
        </p:nvGrpSpPr>
        <p:grpSpPr>
          <a:xfrm flipH="1">
            <a:off x="7542838" y="144479"/>
            <a:ext cx="2165046" cy="2058682"/>
            <a:chOff x="1536750" y="2768900"/>
            <a:chExt cx="2070625" cy="1968900"/>
          </a:xfrm>
        </p:grpSpPr>
        <p:sp>
          <p:nvSpPr>
            <p:cNvPr id="209" name="Google Shape;209;p7"/>
            <p:cNvSpPr/>
            <p:nvPr/>
          </p:nvSpPr>
          <p:spPr>
            <a:xfrm>
              <a:off x="1536750" y="3184150"/>
              <a:ext cx="1525150" cy="1553650"/>
            </a:xfrm>
            <a:custGeom>
              <a:rect b="b" l="l" r="r" t="t"/>
              <a:pathLst>
                <a:path extrusionOk="0" h="62146" w="61006">
                  <a:moveTo>
                    <a:pt x="58851" y="0"/>
                  </a:moveTo>
                  <a:cubicBezTo>
                    <a:pt x="57078" y="10898"/>
                    <a:pt x="44280" y="32441"/>
                    <a:pt x="39844" y="37032"/>
                  </a:cubicBezTo>
                  <a:cubicBezTo>
                    <a:pt x="35409" y="41625"/>
                    <a:pt x="1" y="54743"/>
                    <a:pt x="1" y="54743"/>
                  </a:cubicBezTo>
                  <a:lnTo>
                    <a:pt x="1" y="62146"/>
                  </a:lnTo>
                  <a:cubicBezTo>
                    <a:pt x="19121" y="59590"/>
                    <a:pt x="34886" y="48527"/>
                    <a:pt x="43193" y="40788"/>
                  </a:cubicBezTo>
                  <a:cubicBezTo>
                    <a:pt x="51991" y="32591"/>
                    <a:pt x="60407" y="7124"/>
                    <a:pt x="610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1536750" y="3184150"/>
              <a:ext cx="1491450" cy="1440025"/>
            </a:xfrm>
            <a:custGeom>
              <a:rect b="b" l="l" r="r" t="t"/>
              <a:pathLst>
                <a:path extrusionOk="0" h="57601" w="59658">
                  <a:moveTo>
                    <a:pt x="58853" y="0"/>
                  </a:moveTo>
                  <a:cubicBezTo>
                    <a:pt x="57077" y="10899"/>
                    <a:pt x="44279" y="32441"/>
                    <a:pt x="39844" y="37033"/>
                  </a:cubicBezTo>
                  <a:cubicBezTo>
                    <a:pt x="35408" y="41625"/>
                    <a:pt x="1" y="54745"/>
                    <a:pt x="1" y="54745"/>
                  </a:cubicBezTo>
                  <a:lnTo>
                    <a:pt x="1" y="57600"/>
                  </a:lnTo>
                  <a:cubicBezTo>
                    <a:pt x="8570" y="55986"/>
                    <a:pt x="31355" y="46934"/>
                    <a:pt x="41222" y="38322"/>
                  </a:cubicBezTo>
                  <a:cubicBezTo>
                    <a:pt x="48941" y="31583"/>
                    <a:pt x="58993" y="5234"/>
                    <a:pt x="596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2376200" y="3151650"/>
              <a:ext cx="665775" cy="408750"/>
            </a:xfrm>
            <a:custGeom>
              <a:rect b="b" l="l" r="r" t="t"/>
              <a:pathLst>
                <a:path extrusionOk="0" h="16350" w="26631">
                  <a:moveTo>
                    <a:pt x="19619" y="1"/>
                  </a:moveTo>
                  <a:cubicBezTo>
                    <a:pt x="19612" y="63"/>
                    <a:pt x="19608" y="125"/>
                    <a:pt x="19602" y="187"/>
                  </a:cubicBezTo>
                  <a:cubicBezTo>
                    <a:pt x="19557" y="566"/>
                    <a:pt x="19474" y="1109"/>
                    <a:pt x="19020" y="1190"/>
                  </a:cubicBezTo>
                  <a:cubicBezTo>
                    <a:pt x="18978" y="1198"/>
                    <a:pt x="18936" y="1201"/>
                    <a:pt x="18894" y="1201"/>
                  </a:cubicBezTo>
                  <a:cubicBezTo>
                    <a:pt x="18502" y="1201"/>
                    <a:pt x="18131" y="885"/>
                    <a:pt x="17866" y="634"/>
                  </a:cubicBezTo>
                  <a:cubicBezTo>
                    <a:pt x="17669" y="446"/>
                    <a:pt x="17487" y="242"/>
                    <a:pt x="17313" y="32"/>
                  </a:cubicBezTo>
                  <a:cubicBezTo>
                    <a:pt x="17035" y="45"/>
                    <a:pt x="16756" y="62"/>
                    <a:pt x="16475" y="82"/>
                  </a:cubicBezTo>
                  <a:cubicBezTo>
                    <a:pt x="16525" y="289"/>
                    <a:pt x="16570" y="495"/>
                    <a:pt x="16597" y="705"/>
                  </a:cubicBezTo>
                  <a:cubicBezTo>
                    <a:pt x="16625" y="922"/>
                    <a:pt x="16650" y="1170"/>
                    <a:pt x="16566" y="1380"/>
                  </a:cubicBezTo>
                  <a:cubicBezTo>
                    <a:pt x="16494" y="1559"/>
                    <a:pt x="16368" y="1625"/>
                    <a:pt x="16227" y="1625"/>
                  </a:cubicBezTo>
                  <a:cubicBezTo>
                    <a:pt x="16037" y="1625"/>
                    <a:pt x="15822" y="1505"/>
                    <a:pt x="15678" y="1382"/>
                  </a:cubicBezTo>
                  <a:cubicBezTo>
                    <a:pt x="15315" y="1071"/>
                    <a:pt x="15031" y="660"/>
                    <a:pt x="14768" y="251"/>
                  </a:cubicBezTo>
                  <a:cubicBezTo>
                    <a:pt x="14412" y="295"/>
                    <a:pt x="14056" y="345"/>
                    <a:pt x="13699" y="401"/>
                  </a:cubicBezTo>
                  <a:cubicBezTo>
                    <a:pt x="13698" y="415"/>
                    <a:pt x="13696" y="430"/>
                    <a:pt x="13695" y="444"/>
                  </a:cubicBezTo>
                  <a:cubicBezTo>
                    <a:pt x="13645" y="1087"/>
                    <a:pt x="13596" y="1772"/>
                    <a:pt x="13361" y="2378"/>
                  </a:cubicBezTo>
                  <a:cubicBezTo>
                    <a:pt x="13258" y="2642"/>
                    <a:pt x="13046" y="2956"/>
                    <a:pt x="12776" y="2956"/>
                  </a:cubicBezTo>
                  <a:cubicBezTo>
                    <a:pt x="12691" y="2956"/>
                    <a:pt x="12601" y="2926"/>
                    <a:pt x="12507" y="2853"/>
                  </a:cubicBezTo>
                  <a:cubicBezTo>
                    <a:pt x="12271" y="2673"/>
                    <a:pt x="12101" y="2397"/>
                    <a:pt x="11944" y="2148"/>
                  </a:cubicBezTo>
                  <a:cubicBezTo>
                    <a:pt x="11767" y="1864"/>
                    <a:pt x="11610" y="1570"/>
                    <a:pt x="11444" y="1279"/>
                  </a:cubicBezTo>
                  <a:cubicBezTo>
                    <a:pt x="11367" y="1143"/>
                    <a:pt x="11282" y="1012"/>
                    <a:pt x="11198" y="879"/>
                  </a:cubicBezTo>
                  <a:cubicBezTo>
                    <a:pt x="10716" y="990"/>
                    <a:pt x="10236" y="1111"/>
                    <a:pt x="9765" y="1244"/>
                  </a:cubicBezTo>
                  <a:cubicBezTo>
                    <a:pt x="9803" y="1621"/>
                    <a:pt x="9832" y="2001"/>
                    <a:pt x="9862" y="2380"/>
                  </a:cubicBezTo>
                  <a:cubicBezTo>
                    <a:pt x="9906" y="2930"/>
                    <a:pt x="9940" y="3488"/>
                    <a:pt x="9904" y="4041"/>
                  </a:cubicBezTo>
                  <a:cubicBezTo>
                    <a:pt x="9878" y="4423"/>
                    <a:pt x="9842" y="4925"/>
                    <a:pt x="9558" y="5217"/>
                  </a:cubicBezTo>
                  <a:cubicBezTo>
                    <a:pt x="9435" y="5345"/>
                    <a:pt x="9293" y="5396"/>
                    <a:pt x="9144" y="5396"/>
                  </a:cubicBezTo>
                  <a:cubicBezTo>
                    <a:pt x="8697" y="5396"/>
                    <a:pt x="8184" y="4932"/>
                    <a:pt x="7921" y="4677"/>
                  </a:cubicBezTo>
                  <a:cubicBezTo>
                    <a:pt x="7258" y="4035"/>
                    <a:pt x="6707" y="3277"/>
                    <a:pt x="6163" y="2530"/>
                  </a:cubicBezTo>
                  <a:cubicBezTo>
                    <a:pt x="5905" y="2647"/>
                    <a:pt x="5651" y="2768"/>
                    <a:pt x="5403" y="2892"/>
                  </a:cubicBezTo>
                  <a:cubicBezTo>
                    <a:pt x="5705" y="3646"/>
                    <a:pt x="5981" y="4404"/>
                    <a:pt x="5930" y="5232"/>
                  </a:cubicBezTo>
                  <a:cubicBezTo>
                    <a:pt x="5928" y="5274"/>
                    <a:pt x="5893" y="5318"/>
                    <a:pt x="5849" y="5318"/>
                  </a:cubicBezTo>
                  <a:cubicBezTo>
                    <a:pt x="5841" y="5318"/>
                    <a:pt x="5833" y="5317"/>
                    <a:pt x="5824" y="5314"/>
                  </a:cubicBezTo>
                  <a:cubicBezTo>
                    <a:pt x="5046" y="5024"/>
                    <a:pt x="4462" y="4369"/>
                    <a:pt x="3934" y="3754"/>
                  </a:cubicBezTo>
                  <a:cubicBezTo>
                    <a:pt x="3928" y="3748"/>
                    <a:pt x="3923" y="3740"/>
                    <a:pt x="3916" y="3733"/>
                  </a:cubicBezTo>
                  <a:cubicBezTo>
                    <a:pt x="3810" y="3800"/>
                    <a:pt x="3708" y="3869"/>
                    <a:pt x="3606" y="3938"/>
                  </a:cubicBezTo>
                  <a:cubicBezTo>
                    <a:pt x="3757" y="4226"/>
                    <a:pt x="3863" y="4534"/>
                    <a:pt x="3840" y="4856"/>
                  </a:cubicBezTo>
                  <a:cubicBezTo>
                    <a:pt x="3837" y="4907"/>
                    <a:pt x="3800" y="4939"/>
                    <a:pt x="3753" y="4939"/>
                  </a:cubicBezTo>
                  <a:cubicBezTo>
                    <a:pt x="3747" y="4939"/>
                    <a:pt x="3741" y="4938"/>
                    <a:pt x="3734" y="4937"/>
                  </a:cubicBezTo>
                  <a:cubicBezTo>
                    <a:pt x="3371" y="4878"/>
                    <a:pt x="3019" y="4768"/>
                    <a:pt x="2679" y="4630"/>
                  </a:cubicBezTo>
                  <a:cubicBezTo>
                    <a:pt x="2342" y="4908"/>
                    <a:pt x="2031" y="5199"/>
                    <a:pt x="1749" y="5502"/>
                  </a:cubicBezTo>
                  <a:cubicBezTo>
                    <a:pt x="2211" y="5923"/>
                    <a:pt x="2684" y="6335"/>
                    <a:pt x="3116" y="6787"/>
                  </a:cubicBezTo>
                  <a:cubicBezTo>
                    <a:pt x="3558" y="7249"/>
                    <a:pt x="3974" y="7761"/>
                    <a:pt x="4198" y="8366"/>
                  </a:cubicBezTo>
                  <a:cubicBezTo>
                    <a:pt x="4215" y="8412"/>
                    <a:pt x="4177" y="8463"/>
                    <a:pt x="4134" y="8476"/>
                  </a:cubicBezTo>
                  <a:cubicBezTo>
                    <a:pt x="4050" y="8500"/>
                    <a:pt x="3964" y="8511"/>
                    <a:pt x="3879" y="8511"/>
                  </a:cubicBezTo>
                  <a:cubicBezTo>
                    <a:pt x="3492" y="8511"/>
                    <a:pt x="3105" y="8294"/>
                    <a:pt x="2769" y="8138"/>
                  </a:cubicBezTo>
                  <a:cubicBezTo>
                    <a:pt x="2210" y="7879"/>
                    <a:pt x="1635" y="7655"/>
                    <a:pt x="1066" y="7424"/>
                  </a:cubicBezTo>
                  <a:cubicBezTo>
                    <a:pt x="895" y="7354"/>
                    <a:pt x="725" y="7287"/>
                    <a:pt x="554" y="7217"/>
                  </a:cubicBezTo>
                  <a:cubicBezTo>
                    <a:pt x="315" y="7710"/>
                    <a:pt x="151" y="8229"/>
                    <a:pt x="66" y="8771"/>
                  </a:cubicBezTo>
                  <a:cubicBezTo>
                    <a:pt x="587" y="9130"/>
                    <a:pt x="1090" y="9513"/>
                    <a:pt x="1515" y="9984"/>
                  </a:cubicBezTo>
                  <a:cubicBezTo>
                    <a:pt x="1561" y="10037"/>
                    <a:pt x="1540" y="10144"/>
                    <a:pt x="1460" y="10144"/>
                  </a:cubicBezTo>
                  <a:cubicBezTo>
                    <a:pt x="1457" y="10144"/>
                    <a:pt x="1453" y="10144"/>
                    <a:pt x="1450" y="10144"/>
                  </a:cubicBezTo>
                  <a:cubicBezTo>
                    <a:pt x="951" y="10089"/>
                    <a:pt x="471" y="9961"/>
                    <a:pt x="1" y="9801"/>
                  </a:cubicBezTo>
                  <a:lnTo>
                    <a:pt x="1" y="9801"/>
                  </a:lnTo>
                  <a:cubicBezTo>
                    <a:pt x="20" y="10399"/>
                    <a:pt x="136" y="11025"/>
                    <a:pt x="356" y="11675"/>
                  </a:cubicBezTo>
                  <a:cubicBezTo>
                    <a:pt x="659" y="11609"/>
                    <a:pt x="963" y="11543"/>
                    <a:pt x="1266" y="11474"/>
                  </a:cubicBezTo>
                  <a:cubicBezTo>
                    <a:pt x="1276" y="11472"/>
                    <a:pt x="1285" y="11471"/>
                    <a:pt x="1294" y="11471"/>
                  </a:cubicBezTo>
                  <a:cubicBezTo>
                    <a:pt x="1402" y="11471"/>
                    <a:pt x="1433" y="11633"/>
                    <a:pt x="1318" y="11672"/>
                  </a:cubicBezTo>
                  <a:cubicBezTo>
                    <a:pt x="1034" y="11771"/>
                    <a:pt x="750" y="11876"/>
                    <a:pt x="466" y="11981"/>
                  </a:cubicBezTo>
                  <a:cubicBezTo>
                    <a:pt x="579" y="12276"/>
                    <a:pt x="711" y="12576"/>
                    <a:pt x="868" y="12882"/>
                  </a:cubicBezTo>
                  <a:cubicBezTo>
                    <a:pt x="2147" y="15366"/>
                    <a:pt x="3480" y="16349"/>
                    <a:pt x="4905" y="16349"/>
                  </a:cubicBezTo>
                  <a:cubicBezTo>
                    <a:pt x="4931" y="16349"/>
                    <a:pt x="4957" y="16349"/>
                    <a:pt x="4983" y="16348"/>
                  </a:cubicBezTo>
                  <a:cubicBezTo>
                    <a:pt x="4757" y="15670"/>
                    <a:pt x="4495" y="14990"/>
                    <a:pt x="4530" y="14280"/>
                  </a:cubicBezTo>
                  <a:cubicBezTo>
                    <a:pt x="4531" y="14256"/>
                    <a:pt x="4551" y="14234"/>
                    <a:pt x="4574" y="14234"/>
                  </a:cubicBezTo>
                  <a:cubicBezTo>
                    <a:pt x="4579" y="14234"/>
                    <a:pt x="4583" y="14234"/>
                    <a:pt x="4587" y="14236"/>
                  </a:cubicBezTo>
                  <a:cubicBezTo>
                    <a:pt x="4897" y="14340"/>
                    <a:pt x="5142" y="14573"/>
                    <a:pt x="5354" y="14812"/>
                  </a:cubicBezTo>
                  <a:lnTo>
                    <a:pt x="5355" y="14812"/>
                  </a:lnTo>
                  <a:cubicBezTo>
                    <a:pt x="5601" y="15093"/>
                    <a:pt x="5814" y="15400"/>
                    <a:pt x="6034" y="15700"/>
                  </a:cubicBezTo>
                  <a:cubicBezTo>
                    <a:pt x="6125" y="15822"/>
                    <a:pt x="6220" y="15941"/>
                    <a:pt x="6317" y="16058"/>
                  </a:cubicBezTo>
                  <a:cubicBezTo>
                    <a:pt x="6504" y="15986"/>
                    <a:pt x="6691" y="15900"/>
                    <a:pt x="6880" y="15803"/>
                  </a:cubicBezTo>
                  <a:cubicBezTo>
                    <a:pt x="6744" y="15406"/>
                    <a:pt x="6666" y="14989"/>
                    <a:pt x="6742" y="14572"/>
                  </a:cubicBezTo>
                  <a:cubicBezTo>
                    <a:pt x="6746" y="14551"/>
                    <a:pt x="6768" y="14536"/>
                    <a:pt x="6789" y="14536"/>
                  </a:cubicBezTo>
                  <a:cubicBezTo>
                    <a:pt x="6793" y="14536"/>
                    <a:pt x="6797" y="14536"/>
                    <a:pt x="6801" y="14538"/>
                  </a:cubicBezTo>
                  <a:cubicBezTo>
                    <a:pt x="7212" y="14672"/>
                    <a:pt x="7556" y="14917"/>
                    <a:pt x="7876" y="15200"/>
                  </a:cubicBezTo>
                  <a:cubicBezTo>
                    <a:pt x="8700" y="14631"/>
                    <a:pt x="9557" y="13885"/>
                    <a:pt x="10452" y="13036"/>
                  </a:cubicBezTo>
                  <a:cubicBezTo>
                    <a:pt x="10014" y="12535"/>
                    <a:pt x="9606" y="12012"/>
                    <a:pt x="9278" y="11427"/>
                  </a:cubicBezTo>
                  <a:cubicBezTo>
                    <a:pt x="9251" y="11380"/>
                    <a:pt x="9290" y="11338"/>
                    <a:pt x="9333" y="11338"/>
                  </a:cubicBezTo>
                  <a:cubicBezTo>
                    <a:pt x="9342" y="11338"/>
                    <a:pt x="9352" y="11340"/>
                    <a:pt x="9360" y="11344"/>
                  </a:cubicBezTo>
                  <a:cubicBezTo>
                    <a:pt x="9799" y="11523"/>
                    <a:pt x="10205" y="11768"/>
                    <a:pt x="10591" y="12042"/>
                  </a:cubicBezTo>
                  <a:cubicBezTo>
                    <a:pt x="10759" y="12162"/>
                    <a:pt x="10925" y="12289"/>
                    <a:pt x="11090" y="12420"/>
                  </a:cubicBezTo>
                  <a:cubicBezTo>
                    <a:pt x="11428" y="12089"/>
                    <a:pt x="11771" y="11747"/>
                    <a:pt x="12121" y="11397"/>
                  </a:cubicBezTo>
                  <a:cubicBezTo>
                    <a:pt x="11638" y="10792"/>
                    <a:pt x="11171" y="10172"/>
                    <a:pt x="10870" y="9455"/>
                  </a:cubicBezTo>
                  <a:cubicBezTo>
                    <a:pt x="10848" y="9403"/>
                    <a:pt x="10880" y="9352"/>
                    <a:pt x="10929" y="9352"/>
                  </a:cubicBezTo>
                  <a:cubicBezTo>
                    <a:pt x="10940" y="9352"/>
                    <a:pt x="10951" y="9354"/>
                    <a:pt x="10963" y="9360"/>
                  </a:cubicBezTo>
                  <a:cubicBezTo>
                    <a:pt x="11340" y="9531"/>
                    <a:pt x="11677" y="9774"/>
                    <a:pt x="11987" y="10046"/>
                  </a:cubicBezTo>
                  <a:cubicBezTo>
                    <a:pt x="12250" y="10278"/>
                    <a:pt x="12492" y="10530"/>
                    <a:pt x="12728" y="10788"/>
                  </a:cubicBezTo>
                  <a:cubicBezTo>
                    <a:pt x="12955" y="10560"/>
                    <a:pt x="13186" y="10329"/>
                    <a:pt x="13417" y="10097"/>
                  </a:cubicBezTo>
                  <a:cubicBezTo>
                    <a:pt x="13187" y="9653"/>
                    <a:pt x="13025" y="9176"/>
                    <a:pt x="13066" y="8682"/>
                  </a:cubicBezTo>
                  <a:cubicBezTo>
                    <a:pt x="13070" y="8640"/>
                    <a:pt x="13101" y="8610"/>
                    <a:pt x="13139" y="8610"/>
                  </a:cubicBezTo>
                  <a:cubicBezTo>
                    <a:pt x="13150" y="8610"/>
                    <a:pt x="13162" y="8612"/>
                    <a:pt x="13173" y="8618"/>
                  </a:cubicBezTo>
                  <a:cubicBezTo>
                    <a:pt x="13540" y="8819"/>
                    <a:pt x="13870" y="9067"/>
                    <a:pt x="14183" y="9338"/>
                  </a:cubicBezTo>
                  <a:cubicBezTo>
                    <a:pt x="14587" y="8942"/>
                    <a:pt x="14999" y="8544"/>
                    <a:pt x="15418" y="8151"/>
                  </a:cubicBezTo>
                  <a:cubicBezTo>
                    <a:pt x="15267" y="7746"/>
                    <a:pt x="15190" y="7319"/>
                    <a:pt x="15274" y="6882"/>
                  </a:cubicBezTo>
                  <a:cubicBezTo>
                    <a:pt x="15280" y="6850"/>
                    <a:pt x="15315" y="6825"/>
                    <a:pt x="15348" y="6825"/>
                  </a:cubicBezTo>
                  <a:cubicBezTo>
                    <a:pt x="15360" y="6825"/>
                    <a:pt x="15371" y="6828"/>
                    <a:pt x="15381" y="6836"/>
                  </a:cubicBezTo>
                  <a:cubicBezTo>
                    <a:pt x="15585" y="6988"/>
                    <a:pt x="15748" y="7192"/>
                    <a:pt x="15906" y="7390"/>
                  </a:cubicBezTo>
                  <a:cubicBezTo>
                    <a:pt x="15954" y="7449"/>
                    <a:pt x="16000" y="7510"/>
                    <a:pt x="16047" y="7570"/>
                  </a:cubicBezTo>
                  <a:cubicBezTo>
                    <a:pt x="16824" y="6867"/>
                    <a:pt x="17627" y="6186"/>
                    <a:pt x="18458" y="5558"/>
                  </a:cubicBezTo>
                  <a:cubicBezTo>
                    <a:pt x="18431" y="5212"/>
                    <a:pt x="18416" y="4863"/>
                    <a:pt x="18467" y="4525"/>
                  </a:cubicBezTo>
                  <a:cubicBezTo>
                    <a:pt x="18471" y="4491"/>
                    <a:pt x="18505" y="4472"/>
                    <a:pt x="18538" y="4472"/>
                  </a:cubicBezTo>
                  <a:cubicBezTo>
                    <a:pt x="18557" y="4472"/>
                    <a:pt x="18575" y="4478"/>
                    <a:pt x="18588" y="4492"/>
                  </a:cubicBezTo>
                  <a:cubicBezTo>
                    <a:pt x="18764" y="4688"/>
                    <a:pt x="18904" y="4910"/>
                    <a:pt x="19024" y="5145"/>
                  </a:cubicBezTo>
                  <a:cubicBezTo>
                    <a:pt x="19665" y="4688"/>
                    <a:pt x="20321" y="4265"/>
                    <a:pt x="20996" y="3891"/>
                  </a:cubicBezTo>
                  <a:cubicBezTo>
                    <a:pt x="20966" y="3458"/>
                    <a:pt x="20962" y="3025"/>
                    <a:pt x="21026" y="2594"/>
                  </a:cubicBezTo>
                  <a:cubicBezTo>
                    <a:pt x="21032" y="2558"/>
                    <a:pt x="21062" y="2541"/>
                    <a:pt x="21094" y="2541"/>
                  </a:cubicBezTo>
                  <a:cubicBezTo>
                    <a:pt x="21113" y="2541"/>
                    <a:pt x="21132" y="2548"/>
                    <a:pt x="21146" y="2560"/>
                  </a:cubicBezTo>
                  <a:cubicBezTo>
                    <a:pt x="21375" y="2769"/>
                    <a:pt x="21530" y="3087"/>
                    <a:pt x="21696" y="3344"/>
                  </a:cubicBezTo>
                  <a:cubicBezTo>
                    <a:pt x="21714" y="3371"/>
                    <a:pt x="21743" y="3419"/>
                    <a:pt x="21781" y="3480"/>
                  </a:cubicBezTo>
                  <a:cubicBezTo>
                    <a:pt x="22250" y="3252"/>
                    <a:pt x="22726" y="3050"/>
                    <a:pt x="23210" y="2874"/>
                  </a:cubicBezTo>
                  <a:cubicBezTo>
                    <a:pt x="23210" y="2695"/>
                    <a:pt x="23217" y="2518"/>
                    <a:pt x="23247" y="2344"/>
                  </a:cubicBezTo>
                  <a:cubicBezTo>
                    <a:pt x="23253" y="2308"/>
                    <a:pt x="23279" y="2293"/>
                    <a:pt x="23308" y="2293"/>
                  </a:cubicBezTo>
                  <a:cubicBezTo>
                    <a:pt x="23334" y="2293"/>
                    <a:pt x="23361" y="2306"/>
                    <a:pt x="23377" y="2326"/>
                  </a:cubicBezTo>
                  <a:cubicBezTo>
                    <a:pt x="23472" y="2450"/>
                    <a:pt x="23548" y="2590"/>
                    <a:pt x="23621" y="2734"/>
                  </a:cubicBezTo>
                  <a:cubicBezTo>
                    <a:pt x="24041" y="2597"/>
                    <a:pt x="24468" y="2481"/>
                    <a:pt x="24901" y="2390"/>
                  </a:cubicBezTo>
                  <a:cubicBezTo>
                    <a:pt x="24903" y="2382"/>
                    <a:pt x="24903" y="2373"/>
                    <a:pt x="24906" y="2364"/>
                  </a:cubicBezTo>
                  <a:cubicBezTo>
                    <a:pt x="24914" y="2327"/>
                    <a:pt x="24943" y="2310"/>
                    <a:pt x="24972" y="2310"/>
                  </a:cubicBezTo>
                  <a:cubicBezTo>
                    <a:pt x="25002" y="2310"/>
                    <a:pt x="25034" y="2328"/>
                    <a:pt x="25047" y="2359"/>
                  </a:cubicBezTo>
                  <a:cubicBezTo>
                    <a:pt x="25414" y="2288"/>
                    <a:pt x="25785" y="2233"/>
                    <a:pt x="26161" y="2199"/>
                  </a:cubicBezTo>
                  <a:cubicBezTo>
                    <a:pt x="26516" y="2166"/>
                    <a:pt x="26631" y="1704"/>
                    <a:pt x="26334" y="1508"/>
                  </a:cubicBezTo>
                  <a:cubicBezTo>
                    <a:pt x="25773" y="1138"/>
                    <a:pt x="25049" y="836"/>
                    <a:pt x="24203" y="601"/>
                  </a:cubicBezTo>
                  <a:cubicBezTo>
                    <a:pt x="24150" y="832"/>
                    <a:pt x="24091" y="1062"/>
                    <a:pt x="24067" y="1295"/>
                  </a:cubicBezTo>
                  <a:cubicBezTo>
                    <a:pt x="24064" y="1325"/>
                    <a:pt x="24038" y="1349"/>
                    <a:pt x="24011" y="1349"/>
                  </a:cubicBezTo>
                  <a:cubicBezTo>
                    <a:pt x="23999" y="1349"/>
                    <a:pt x="23987" y="1344"/>
                    <a:pt x="23976" y="1334"/>
                  </a:cubicBezTo>
                  <a:cubicBezTo>
                    <a:pt x="23708" y="1061"/>
                    <a:pt x="23517" y="733"/>
                    <a:pt x="23341" y="396"/>
                  </a:cubicBezTo>
                  <a:cubicBezTo>
                    <a:pt x="23043" y="334"/>
                    <a:pt x="22733" y="279"/>
                    <a:pt x="22412" y="232"/>
                  </a:cubicBezTo>
                  <a:cubicBezTo>
                    <a:pt x="22412" y="236"/>
                    <a:pt x="22410" y="242"/>
                    <a:pt x="22409" y="246"/>
                  </a:cubicBezTo>
                  <a:cubicBezTo>
                    <a:pt x="22327" y="578"/>
                    <a:pt x="22250" y="919"/>
                    <a:pt x="22084" y="1221"/>
                  </a:cubicBezTo>
                  <a:cubicBezTo>
                    <a:pt x="22072" y="1244"/>
                    <a:pt x="22051" y="1254"/>
                    <a:pt x="22030" y="1254"/>
                  </a:cubicBezTo>
                  <a:cubicBezTo>
                    <a:pt x="22012" y="1254"/>
                    <a:pt x="21994" y="1248"/>
                    <a:pt x="21979" y="1236"/>
                  </a:cubicBezTo>
                  <a:cubicBezTo>
                    <a:pt x="21594" y="933"/>
                    <a:pt x="21348" y="512"/>
                    <a:pt x="21115" y="82"/>
                  </a:cubicBezTo>
                  <a:cubicBezTo>
                    <a:pt x="20632" y="42"/>
                    <a:pt x="20132" y="14"/>
                    <a:pt x="19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3026300" y="3192775"/>
              <a:ext cx="221225" cy="564100"/>
            </a:xfrm>
            <a:custGeom>
              <a:rect b="b" l="l" r="r" t="t"/>
              <a:pathLst>
                <a:path extrusionOk="0" h="22564" w="8849">
                  <a:moveTo>
                    <a:pt x="365" y="1"/>
                  </a:moveTo>
                  <a:cubicBezTo>
                    <a:pt x="174" y="1"/>
                    <a:pt x="1" y="182"/>
                    <a:pt x="56" y="401"/>
                  </a:cubicBezTo>
                  <a:cubicBezTo>
                    <a:pt x="236" y="1127"/>
                    <a:pt x="359" y="1953"/>
                    <a:pt x="442" y="2847"/>
                  </a:cubicBezTo>
                  <a:cubicBezTo>
                    <a:pt x="659" y="2960"/>
                    <a:pt x="877" y="3070"/>
                    <a:pt x="1096" y="3177"/>
                  </a:cubicBezTo>
                  <a:cubicBezTo>
                    <a:pt x="1134" y="3195"/>
                    <a:pt x="1125" y="3243"/>
                    <a:pt x="1097" y="3264"/>
                  </a:cubicBezTo>
                  <a:cubicBezTo>
                    <a:pt x="916" y="3400"/>
                    <a:pt x="710" y="3497"/>
                    <a:pt x="501" y="3586"/>
                  </a:cubicBezTo>
                  <a:cubicBezTo>
                    <a:pt x="527" y="3987"/>
                    <a:pt x="548" y="4399"/>
                    <a:pt x="563" y="4820"/>
                  </a:cubicBezTo>
                  <a:cubicBezTo>
                    <a:pt x="924" y="4916"/>
                    <a:pt x="1291" y="4986"/>
                    <a:pt x="1646" y="5105"/>
                  </a:cubicBezTo>
                  <a:cubicBezTo>
                    <a:pt x="1687" y="5119"/>
                    <a:pt x="1695" y="5171"/>
                    <a:pt x="1658" y="5195"/>
                  </a:cubicBezTo>
                  <a:cubicBezTo>
                    <a:pt x="1324" y="5407"/>
                    <a:pt x="956" y="5540"/>
                    <a:pt x="585" y="5666"/>
                  </a:cubicBezTo>
                  <a:cubicBezTo>
                    <a:pt x="591" y="6018"/>
                    <a:pt x="595" y="6373"/>
                    <a:pt x="597" y="6733"/>
                  </a:cubicBezTo>
                  <a:cubicBezTo>
                    <a:pt x="1186" y="6926"/>
                    <a:pt x="1825" y="7022"/>
                    <a:pt x="2402" y="7200"/>
                  </a:cubicBezTo>
                  <a:cubicBezTo>
                    <a:pt x="2444" y="7213"/>
                    <a:pt x="2462" y="7280"/>
                    <a:pt x="2415" y="7301"/>
                  </a:cubicBezTo>
                  <a:cubicBezTo>
                    <a:pt x="1841" y="7564"/>
                    <a:pt x="1211" y="7671"/>
                    <a:pt x="594" y="7794"/>
                  </a:cubicBezTo>
                  <a:cubicBezTo>
                    <a:pt x="590" y="8292"/>
                    <a:pt x="584" y="8795"/>
                    <a:pt x="576" y="9299"/>
                  </a:cubicBezTo>
                  <a:cubicBezTo>
                    <a:pt x="1086" y="9366"/>
                    <a:pt x="1605" y="9420"/>
                    <a:pt x="2079" y="9612"/>
                  </a:cubicBezTo>
                  <a:cubicBezTo>
                    <a:pt x="2121" y="9629"/>
                    <a:pt x="2115" y="9692"/>
                    <a:pt x="2079" y="9712"/>
                  </a:cubicBezTo>
                  <a:cubicBezTo>
                    <a:pt x="1603" y="9983"/>
                    <a:pt x="1088" y="10170"/>
                    <a:pt x="560" y="10315"/>
                  </a:cubicBezTo>
                  <a:cubicBezTo>
                    <a:pt x="545" y="11204"/>
                    <a:pt x="532" y="12090"/>
                    <a:pt x="527" y="12956"/>
                  </a:cubicBezTo>
                  <a:cubicBezTo>
                    <a:pt x="1478" y="13198"/>
                    <a:pt x="2465" y="13312"/>
                    <a:pt x="3443" y="13312"/>
                  </a:cubicBezTo>
                  <a:cubicBezTo>
                    <a:pt x="3496" y="13312"/>
                    <a:pt x="3549" y="13311"/>
                    <a:pt x="3601" y="13311"/>
                  </a:cubicBezTo>
                  <a:cubicBezTo>
                    <a:pt x="3602" y="13311"/>
                    <a:pt x="3602" y="13311"/>
                    <a:pt x="3602" y="13311"/>
                  </a:cubicBezTo>
                  <a:cubicBezTo>
                    <a:pt x="3663" y="13311"/>
                    <a:pt x="3679" y="13391"/>
                    <a:pt x="3631" y="13422"/>
                  </a:cubicBezTo>
                  <a:cubicBezTo>
                    <a:pt x="3225" y="13687"/>
                    <a:pt x="2785" y="13895"/>
                    <a:pt x="2338" y="14081"/>
                  </a:cubicBezTo>
                  <a:cubicBezTo>
                    <a:pt x="1916" y="14256"/>
                    <a:pt x="1479" y="14437"/>
                    <a:pt x="1035" y="14548"/>
                  </a:cubicBezTo>
                  <a:cubicBezTo>
                    <a:pt x="870" y="14590"/>
                    <a:pt x="702" y="14622"/>
                    <a:pt x="534" y="14652"/>
                  </a:cubicBezTo>
                  <a:cubicBezTo>
                    <a:pt x="540" y="15052"/>
                    <a:pt x="551" y="15443"/>
                    <a:pt x="566" y="15826"/>
                  </a:cubicBezTo>
                  <a:cubicBezTo>
                    <a:pt x="772" y="15862"/>
                    <a:pt x="975" y="15900"/>
                    <a:pt x="1166" y="15957"/>
                  </a:cubicBezTo>
                  <a:cubicBezTo>
                    <a:pt x="1229" y="15975"/>
                    <a:pt x="1231" y="16049"/>
                    <a:pt x="1184" y="16085"/>
                  </a:cubicBezTo>
                  <a:cubicBezTo>
                    <a:pt x="1006" y="16219"/>
                    <a:pt x="803" y="16316"/>
                    <a:pt x="591" y="16395"/>
                  </a:cubicBezTo>
                  <a:cubicBezTo>
                    <a:pt x="631" y="17123"/>
                    <a:pt x="691" y="17809"/>
                    <a:pt x="780" y="18444"/>
                  </a:cubicBezTo>
                  <a:cubicBezTo>
                    <a:pt x="1359" y="18522"/>
                    <a:pt x="1946" y="18555"/>
                    <a:pt x="2530" y="18555"/>
                  </a:cubicBezTo>
                  <a:cubicBezTo>
                    <a:pt x="2654" y="18555"/>
                    <a:pt x="2777" y="18553"/>
                    <a:pt x="2901" y="18551"/>
                  </a:cubicBezTo>
                  <a:cubicBezTo>
                    <a:pt x="2902" y="18551"/>
                    <a:pt x="2902" y="18551"/>
                    <a:pt x="2903" y="18551"/>
                  </a:cubicBezTo>
                  <a:cubicBezTo>
                    <a:pt x="2969" y="18551"/>
                    <a:pt x="2999" y="18634"/>
                    <a:pt x="2955" y="18680"/>
                  </a:cubicBezTo>
                  <a:cubicBezTo>
                    <a:pt x="2438" y="19222"/>
                    <a:pt x="1736" y="19532"/>
                    <a:pt x="1062" y="19832"/>
                  </a:cubicBezTo>
                  <a:lnTo>
                    <a:pt x="1048" y="19838"/>
                  </a:lnTo>
                  <a:cubicBezTo>
                    <a:pt x="1144" y="20212"/>
                    <a:pt x="1258" y="20553"/>
                    <a:pt x="1390" y="20860"/>
                  </a:cubicBezTo>
                  <a:cubicBezTo>
                    <a:pt x="1835" y="20765"/>
                    <a:pt x="2275" y="20650"/>
                    <a:pt x="2701" y="20580"/>
                  </a:cubicBezTo>
                  <a:cubicBezTo>
                    <a:pt x="2705" y="20579"/>
                    <a:pt x="2710" y="20578"/>
                    <a:pt x="2715" y="20578"/>
                  </a:cubicBezTo>
                  <a:cubicBezTo>
                    <a:pt x="2775" y="20578"/>
                    <a:pt x="2833" y="20640"/>
                    <a:pt x="2795" y="20701"/>
                  </a:cubicBezTo>
                  <a:cubicBezTo>
                    <a:pt x="2549" y="21093"/>
                    <a:pt x="2260" y="21451"/>
                    <a:pt x="1940" y="21781"/>
                  </a:cubicBezTo>
                  <a:cubicBezTo>
                    <a:pt x="2361" y="22282"/>
                    <a:pt x="2903" y="22563"/>
                    <a:pt x="3598" y="22563"/>
                  </a:cubicBezTo>
                  <a:cubicBezTo>
                    <a:pt x="3962" y="22563"/>
                    <a:pt x="4367" y="22487"/>
                    <a:pt x="4819" y="22325"/>
                  </a:cubicBezTo>
                  <a:cubicBezTo>
                    <a:pt x="6063" y="21880"/>
                    <a:pt x="7005" y="21092"/>
                    <a:pt x="7663" y="20062"/>
                  </a:cubicBezTo>
                  <a:cubicBezTo>
                    <a:pt x="7254" y="19903"/>
                    <a:pt x="6867" y="19693"/>
                    <a:pt x="6540" y="19405"/>
                  </a:cubicBezTo>
                  <a:lnTo>
                    <a:pt x="6540" y="19406"/>
                  </a:lnTo>
                  <a:cubicBezTo>
                    <a:pt x="6488" y="19359"/>
                    <a:pt x="6512" y="19286"/>
                    <a:pt x="6560" y="19250"/>
                  </a:cubicBezTo>
                  <a:cubicBezTo>
                    <a:pt x="6853" y="19034"/>
                    <a:pt x="7238" y="18981"/>
                    <a:pt x="7590" y="18938"/>
                  </a:cubicBezTo>
                  <a:cubicBezTo>
                    <a:pt x="7815" y="18911"/>
                    <a:pt x="8041" y="18891"/>
                    <a:pt x="8266" y="18862"/>
                  </a:cubicBezTo>
                  <a:cubicBezTo>
                    <a:pt x="8415" y="18471"/>
                    <a:pt x="8536" y="18059"/>
                    <a:pt x="8628" y="17626"/>
                  </a:cubicBezTo>
                  <a:cubicBezTo>
                    <a:pt x="8196" y="17523"/>
                    <a:pt x="7786" y="17338"/>
                    <a:pt x="7525" y="16965"/>
                  </a:cubicBezTo>
                  <a:cubicBezTo>
                    <a:pt x="7498" y="16925"/>
                    <a:pt x="7520" y="16870"/>
                    <a:pt x="7558" y="16846"/>
                  </a:cubicBezTo>
                  <a:cubicBezTo>
                    <a:pt x="7953" y="16584"/>
                    <a:pt x="8385" y="16391"/>
                    <a:pt x="8821" y="16205"/>
                  </a:cubicBezTo>
                  <a:cubicBezTo>
                    <a:pt x="8841" y="15894"/>
                    <a:pt x="8849" y="15577"/>
                    <a:pt x="8844" y="15253"/>
                  </a:cubicBezTo>
                  <a:cubicBezTo>
                    <a:pt x="8651" y="15245"/>
                    <a:pt x="8458" y="15226"/>
                    <a:pt x="8266" y="15190"/>
                  </a:cubicBezTo>
                  <a:cubicBezTo>
                    <a:pt x="8222" y="15182"/>
                    <a:pt x="8195" y="15129"/>
                    <a:pt x="8206" y="15088"/>
                  </a:cubicBezTo>
                  <a:cubicBezTo>
                    <a:pt x="8313" y="14699"/>
                    <a:pt x="8523" y="14346"/>
                    <a:pt x="8770" y="14022"/>
                  </a:cubicBezTo>
                  <a:cubicBezTo>
                    <a:pt x="8724" y="13576"/>
                    <a:pt x="8656" y="13124"/>
                    <a:pt x="8567" y="12665"/>
                  </a:cubicBezTo>
                  <a:cubicBezTo>
                    <a:pt x="8325" y="12706"/>
                    <a:pt x="8076" y="12735"/>
                    <a:pt x="7830" y="12735"/>
                  </a:cubicBezTo>
                  <a:cubicBezTo>
                    <a:pt x="7561" y="12735"/>
                    <a:pt x="7295" y="12700"/>
                    <a:pt x="7043" y="12608"/>
                  </a:cubicBezTo>
                  <a:cubicBezTo>
                    <a:pt x="7005" y="12593"/>
                    <a:pt x="6968" y="12551"/>
                    <a:pt x="6984" y="12507"/>
                  </a:cubicBezTo>
                  <a:cubicBezTo>
                    <a:pt x="7221" y="11858"/>
                    <a:pt x="7650" y="11335"/>
                    <a:pt x="8108" y="10831"/>
                  </a:cubicBezTo>
                  <a:cubicBezTo>
                    <a:pt x="8004" y="10490"/>
                    <a:pt x="7889" y="10148"/>
                    <a:pt x="7764" y="9805"/>
                  </a:cubicBezTo>
                  <a:cubicBezTo>
                    <a:pt x="7302" y="9948"/>
                    <a:pt x="6830" y="10044"/>
                    <a:pt x="6343" y="10044"/>
                  </a:cubicBezTo>
                  <a:cubicBezTo>
                    <a:pt x="6304" y="10044"/>
                    <a:pt x="6264" y="10043"/>
                    <a:pt x="6225" y="10042"/>
                  </a:cubicBezTo>
                  <a:cubicBezTo>
                    <a:pt x="6165" y="10040"/>
                    <a:pt x="6136" y="9991"/>
                    <a:pt x="6144" y="9937"/>
                  </a:cubicBezTo>
                  <a:cubicBezTo>
                    <a:pt x="6175" y="9711"/>
                    <a:pt x="6281" y="9488"/>
                    <a:pt x="6374" y="9282"/>
                  </a:cubicBezTo>
                  <a:cubicBezTo>
                    <a:pt x="6518" y="8962"/>
                    <a:pt x="6677" y="8648"/>
                    <a:pt x="6835" y="8334"/>
                  </a:cubicBezTo>
                  <a:cubicBezTo>
                    <a:pt x="6890" y="8223"/>
                    <a:pt x="6947" y="8112"/>
                    <a:pt x="7002" y="8001"/>
                  </a:cubicBezTo>
                  <a:cubicBezTo>
                    <a:pt x="6637" y="7234"/>
                    <a:pt x="6216" y="6475"/>
                    <a:pt x="5748" y="5733"/>
                  </a:cubicBezTo>
                  <a:cubicBezTo>
                    <a:pt x="5423" y="5859"/>
                    <a:pt x="5081" y="5963"/>
                    <a:pt x="4744" y="5963"/>
                  </a:cubicBezTo>
                  <a:cubicBezTo>
                    <a:pt x="4548" y="5963"/>
                    <a:pt x="4354" y="5928"/>
                    <a:pt x="4166" y="5842"/>
                  </a:cubicBezTo>
                  <a:cubicBezTo>
                    <a:pt x="4132" y="5827"/>
                    <a:pt x="4119" y="5782"/>
                    <a:pt x="4126" y="5749"/>
                  </a:cubicBezTo>
                  <a:cubicBezTo>
                    <a:pt x="4243" y="5246"/>
                    <a:pt x="4544" y="4828"/>
                    <a:pt x="4844" y="4412"/>
                  </a:cubicBezTo>
                  <a:cubicBezTo>
                    <a:pt x="4747" y="4280"/>
                    <a:pt x="4648" y="4150"/>
                    <a:pt x="4548" y="4020"/>
                  </a:cubicBezTo>
                  <a:cubicBezTo>
                    <a:pt x="4490" y="4031"/>
                    <a:pt x="4433" y="4044"/>
                    <a:pt x="4375" y="4052"/>
                  </a:cubicBezTo>
                  <a:cubicBezTo>
                    <a:pt x="4232" y="4072"/>
                    <a:pt x="4073" y="4094"/>
                    <a:pt x="3915" y="4094"/>
                  </a:cubicBezTo>
                  <a:cubicBezTo>
                    <a:pt x="3749" y="4094"/>
                    <a:pt x="3584" y="4070"/>
                    <a:pt x="3445" y="3995"/>
                  </a:cubicBezTo>
                  <a:cubicBezTo>
                    <a:pt x="3229" y="3877"/>
                    <a:pt x="3208" y="3690"/>
                    <a:pt x="3342" y="3503"/>
                  </a:cubicBezTo>
                  <a:cubicBezTo>
                    <a:pt x="3460" y="3340"/>
                    <a:pt x="3608" y="3197"/>
                    <a:pt x="3761" y="3062"/>
                  </a:cubicBezTo>
                  <a:cubicBezTo>
                    <a:pt x="2812" y="1969"/>
                    <a:pt x="1740" y="955"/>
                    <a:pt x="552" y="65"/>
                  </a:cubicBezTo>
                  <a:cubicBezTo>
                    <a:pt x="493" y="21"/>
                    <a:pt x="428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3027425" y="3098150"/>
              <a:ext cx="579950" cy="240250"/>
            </a:xfrm>
            <a:custGeom>
              <a:rect b="b" l="l" r="r" t="t"/>
              <a:pathLst>
                <a:path extrusionOk="0" h="9610" w="23198">
                  <a:moveTo>
                    <a:pt x="11569" y="1"/>
                  </a:moveTo>
                  <a:cubicBezTo>
                    <a:pt x="11483" y="93"/>
                    <a:pt x="11394" y="183"/>
                    <a:pt x="11300" y="265"/>
                  </a:cubicBezTo>
                  <a:cubicBezTo>
                    <a:pt x="11019" y="512"/>
                    <a:pt x="10667" y="716"/>
                    <a:pt x="10301" y="716"/>
                  </a:cubicBezTo>
                  <a:cubicBezTo>
                    <a:pt x="10169" y="716"/>
                    <a:pt x="10035" y="690"/>
                    <a:pt x="9902" y="629"/>
                  </a:cubicBezTo>
                  <a:cubicBezTo>
                    <a:pt x="9652" y="514"/>
                    <a:pt x="9462" y="314"/>
                    <a:pt x="9311" y="81"/>
                  </a:cubicBezTo>
                  <a:cubicBezTo>
                    <a:pt x="8776" y="131"/>
                    <a:pt x="8239" y="206"/>
                    <a:pt x="7702" y="303"/>
                  </a:cubicBezTo>
                  <a:cubicBezTo>
                    <a:pt x="7625" y="437"/>
                    <a:pt x="7533" y="558"/>
                    <a:pt x="7417" y="652"/>
                  </a:cubicBezTo>
                  <a:cubicBezTo>
                    <a:pt x="7287" y="758"/>
                    <a:pt x="7146" y="801"/>
                    <a:pt x="7003" y="801"/>
                  </a:cubicBezTo>
                  <a:cubicBezTo>
                    <a:pt x="6795" y="801"/>
                    <a:pt x="6582" y="710"/>
                    <a:pt x="6393" y="589"/>
                  </a:cubicBezTo>
                  <a:cubicBezTo>
                    <a:pt x="4246" y="1144"/>
                    <a:pt x="2143" y="2108"/>
                    <a:pt x="260" y="3571"/>
                  </a:cubicBezTo>
                  <a:cubicBezTo>
                    <a:pt x="0" y="3772"/>
                    <a:pt x="146" y="4182"/>
                    <a:pt x="464" y="4182"/>
                  </a:cubicBezTo>
                  <a:cubicBezTo>
                    <a:pt x="474" y="4182"/>
                    <a:pt x="483" y="4181"/>
                    <a:pt x="493" y="4181"/>
                  </a:cubicBezTo>
                  <a:cubicBezTo>
                    <a:pt x="812" y="4157"/>
                    <a:pt x="1133" y="4145"/>
                    <a:pt x="1456" y="4145"/>
                  </a:cubicBezTo>
                  <a:cubicBezTo>
                    <a:pt x="2126" y="4145"/>
                    <a:pt x="2804" y="4194"/>
                    <a:pt x="3486" y="4282"/>
                  </a:cubicBezTo>
                  <a:cubicBezTo>
                    <a:pt x="3607" y="4124"/>
                    <a:pt x="3759" y="4042"/>
                    <a:pt x="3918" y="4042"/>
                  </a:cubicBezTo>
                  <a:cubicBezTo>
                    <a:pt x="4038" y="4042"/>
                    <a:pt x="4162" y="4089"/>
                    <a:pt x="4279" y="4185"/>
                  </a:cubicBezTo>
                  <a:cubicBezTo>
                    <a:pt x="4369" y="4258"/>
                    <a:pt x="4435" y="4344"/>
                    <a:pt x="4489" y="4438"/>
                  </a:cubicBezTo>
                  <a:cubicBezTo>
                    <a:pt x="4922" y="4518"/>
                    <a:pt x="5355" y="4610"/>
                    <a:pt x="5788" y="4714"/>
                  </a:cubicBezTo>
                  <a:cubicBezTo>
                    <a:pt x="5986" y="4166"/>
                    <a:pt x="6209" y="3591"/>
                    <a:pt x="6643" y="3183"/>
                  </a:cubicBezTo>
                  <a:cubicBezTo>
                    <a:pt x="6797" y="3037"/>
                    <a:pt x="6977" y="2879"/>
                    <a:pt x="7160" y="2768"/>
                  </a:cubicBezTo>
                  <a:cubicBezTo>
                    <a:pt x="7215" y="2734"/>
                    <a:pt x="7273" y="2713"/>
                    <a:pt x="7331" y="2713"/>
                  </a:cubicBezTo>
                  <a:cubicBezTo>
                    <a:pt x="7384" y="2713"/>
                    <a:pt x="7437" y="2731"/>
                    <a:pt x="7485" y="2775"/>
                  </a:cubicBezTo>
                  <a:cubicBezTo>
                    <a:pt x="7618" y="2897"/>
                    <a:pt x="7706" y="3117"/>
                    <a:pt x="7760" y="3285"/>
                  </a:cubicBezTo>
                  <a:cubicBezTo>
                    <a:pt x="7842" y="3548"/>
                    <a:pt x="7853" y="3833"/>
                    <a:pt x="7843" y="4107"/>
                  </a:cubicBezTo>
                  <a:cubicBezTo>
                    <a:pt x="7830" y="4484"/>
                    <a:pt x="7754" y="4868"/>
                    <a:pt x="7722" y="5250"/>
                  </a:cubicBezTo>
                  <a:cubicBezTo>
                    <a:pt x="8437" y="5473"/>
                    <a:pt x="9147" y="5718"/>
                    <a:pt x="9846" y="5975"/>
                  </a:cubicBezTo>
                  <a:cubicBezTo>
                    <a:pt x="9954" y="5790"/>
                    <a:pt x="10064" y="5606"/>
                    <a:pt x="10175" y="5422"/>
                  </a:cubicBezTo>
                  <a:cubicBezTo>
                    <a:pt x="10473" y="4931"/>
                    <a:pt x="10813" y="4383"/>
                    <a:pt x="11338" y="4108"/>
                  </a:cubicBezTo>
                  <a:cubicBezTo>
                    <a:pt x="11354" y="4100"/>
                    <a:pt x="11371" y="4096"/>
                    <a:pt x="11387" y="4096"/>
                  </a:cubicBezTo>
                  <a:cubicBezTo>
                    <a:pt x="11410" y="4096"/>
                    <a:pt x="11433" y="4105"/>
                    <a:pt x="11453" y="4122"/>
                  </a:cubicBezTo>
                  <a:cubicBezTo>
                    <a:pt x="11722" y="4355"/>
                    <a:pt x="11842" y="4689"/>
                    <a:pt x="11872" y="5036"/>
                  </a:cubicBezTo>
                  <a:cubicBezTo>
                    <a:pt x="11919" y="5576"/>
                    <a:pt x="11793" y="6128"/>
                    <a:pt x="11630" y="6659"/>
                  </a:cubicBezTo>
                  <a:cubicBezTo>
                    <a:pt x="12046" y="6825"/>
                    <a:pt x="12457" y="6990"/>
                    <a:pt x="12862" y="7155"/>
                  </a:cubicBezTo>
                  <a:cubicBezTo>
                    <a:pt x="12880" y="7127"/>
                    <a:pt x="12899" y="7098"/>
                    <a:pt x="12918" y="7071"/>
                  </a:cubicBezTo>
                  <a:cubicBezTo>
                    <a:pt x="13264" y="6567"/>
                    <a:pt x="13697" y="6015"/>
                    <a:pt x="14332" y="5894"/>
                  </a:cubicBezTo>
                  <a:cubicBezTo>
                    <a:pt x="14339" y="5893"/>
                    <a:pt x="14346" y="5892"/>
                    <a:pt x="14353" y="5892"/>
                  </a:cubicBezTo>
                  <a:cubicBezTo>
                    <a:pt x="14394" y="5892"/>
                    <a:pt x="14426" y="5917"/>
                    <a:pt x="14441" y="5957"/>
                  </a:cubicBezTo>
                  <a:cubicBezTo>
                    <a:pt x="14571" y="6294"/>
                    <a:pt x="14581" y="6668"/>
                    <a:pt x="14565" y="7026"/>
                  </a:cubicBezTo>
                  <a:cubicBezTo>
                    <a:pt x="14553" y="7292"/>
                    <a:pt x="14523" y="7557"/>
                    <a:pt x="14488" y="7821"/>
                  </a:cubicBezTo>
                  <a:cubicBezTo>
                    <a:pt x="14957" y="8012"/>
                    <a:pt x="15412" y="8196"/>
                    <a:pt x="15856" y="8368"/>
                  </a:cubicBezTo>
                  <a:cubicBezTo>
                    <a:pt x="16091" y="7938"/>
                    <a:pt x="16340" y="7508"/>
                    <a:pt x="16660" y="7141"/>
                  </a:cubicBezTo>
                  <a:cubicBezTo>
                    <a:pt x="16827" y="6949"/>
                    <a:pt x="17106" y="6704"/>
                    <a:pt x="17380" y="6704"/>
                  </a:cubicBezTo>
                  <a:cubicBezTo>
                    <a:pt x="17475" y="6704"/>
                    <a:pt x="17568" y="6733"/>
                    <a:pt x="17656" y="6803"/>
                  </a:cubicBezTo>
                  <a:cubicBezTo>
                    <a:pt x="17960" y="7046"/>
                    <a:pt x="17888" y="7580"/>
                    <a:pt x="17848" y="7913"/>
                  </a:cubicBezTo>
                  <a:cubicBezTo>
                    <a:pt x="17802" y="8287"/>
                    <a:pt x="17729" y="8655"/>
                    <a:pt x="17653" y="9024"/>
                  </a:cubicBezTo>
                  <a:cubicBezTo>
                    <a:pt x="18363" y="9258"/>
                    <a:pt x="19021" y="9437"/>
                    <a:pt x="19617" y="9538"/>
                  </a:cubicBezTo>
                  <a:cubicBezTo>
                    <a:pt x="19712" y="9410"/>
                    <a:pt x="19811" y="9282"/>
                    <a:pt x="19913" y="9162"/>
                  </a:cubicBezTo>
                  <a:cubicBezTo>
                    <a:pt x="20046" y="9005"/>
                    <a:pt x="20194" y="8836"/>
                    <a:pt x="20380" y="8741"/>
                  </a:cubicBezTo>
                  <a:cubicBezTo>
                    <a:pt x="20451" y="8705"/>
                    <a:pt x="20533" y="8685"/>
                    <a:pt x="20614" y="8685"/>
                  </a:cubicBezTo>
                  <a:cubicBezTo>
                    <a:pt x="20767" y="8685"/>
                    <a:pt x="20916" y="8754"/>
                    <a:pt x="20982" y="8905"/>
                  </a:cubicBezTo>
                  <a:cubicBezTo>
                    <a:pt x="21076" y="9122"/>
                    <a:pt x="21036" y="9368"/>
                    <a:pt x="21017" y="9610"/>
                  </a:cubicBezTo>
                  <a:cubicBezTo>
                    <a:pt x="22059" y="9495"/>
                    <a:pt x="22763" y="8913"/>
                    <a:pt x="23012" y="7614"/>
                  </a:cubicBezTo>
                  <a:cubicBezTo>
                    <a:pt x="23198" y="6648"/>
                    <a:pt x="23011" y="5714"/>
                    <a:pt x="22531" y="4852"/>
                  </a:cubicBezTo>
                  <a:cubicBezTo>
                    <a:pt x="22386" y="4972"/>
                    <a:pt x="22236" y="5088"/>
                    <a:pt x="22075" y="5189"/>
                  </a:cubicBezTo>
                  <a:cubicBezTo>
                    <a:pt x="21874" y="5315"/>
                    <a:pt x="21583" y="5464"/>
                    <a:pt x="21321" y="5464"/>
                  </a:cubicBezTo>
                  <a:cubicBezTo>
                    <a:pt x="21167" y="5464"/>
                    <a:pt x="21023" y="5414"/>
                    <a:pt x="20912" y="5278"/>
                  </a:cubicBezTo>
                  <a:cubicBezTo>
                    <a:pt x="20660" y="4972"/>
                    <a:pt x="20793" y="4463"/>
                    <a:pt x="20884" y="4123"/>
                  </a:cubicBezTo>
                  <a:cubicBezTo>
                    <a:pt x="20967" y="3815"/>
                    <a:pt x="21073" y="3514"/>
                    <a:pt x="21182" y="3215"/>
                  </a:cubicBezTo>
                  <a:cubicBezTo>
                    <a:pt x="20829" y="2900"/>
                    <a:pt x="20433" y="2604"/>
                    <a:pt x="20000" y="2326"/>
                  </a:cubicBezTo>
                  <a:cubicBezTo>
                    <a:pt x="19993" y="2331"/>
                    <a:pt x="19986" y="2336"/>
                    <a:pt x="19980" y="2341"/>
                  </a:cubicBezTo>
                  <a:cubicBezTo>
                    <a:pt x="19429" y="2764"/>
                    <a:pt x="18859" y="3250"/>
                    <a:pt x="18200" y="3497"/>
                  </a:cubicBezTo>
                  <a:cubicBezTo>
                    <a:pt x="18068" y="3546"/>
                    <a:pt x="17923" y="3585"/>
                    <a:pt x="17780" y="3585"/>
                  </a:cubicBezTo>
                  <a:cubicBezTo>
                    <a:pt x="17688" y="3585"/>
                    <a:pt x="17598" y="3569"/>
                    <a:pt x="17513" y="3530"/>
                  </a:cubicBezTo>
                  <a:cubicBezTo>
                    <a:pt x="17322" y="3444"/>
                    <a:pt x="17250" y="3268"/>
                    <a:pt x="17223" y="3069"/>
                  </a:cubicBezTo>
                  <a:cubicBezTo>
                    <a:pt x="17182" y="2766"/>
                    <a:pt x="17222" y="2451"/>
                    <a:pt x="17264" y="2149"/>
                  </a:cubicBezTo>
                  <a:cubicBezTo>
                    <a:pt x="17313" y="1791"/>
                    <a:pt x="17384" y="1436"/>
                    <a:pt x="17457" y="1081"/>
                  </a:cubicBezTo>
                  <a:cubicBezTo>
                    <a:pt x="17042" y="928"/>
                    <a:pt x="16611" y="789"/>
                    <a:pt x="16166" y="666"/>
                  </a:cubicBezTo>
                  <a:cubicBezTo>
                    <a:pt x="15758" y="993"/>
                    <a:pt x="15308" y="1307"/>
                    <a:pt x="14803" y="1425"/>
                  </a:cubicBezTo>
                  <a:cubicBezTo>
                    <a:pt x="14701" y="1449"/>
                    <a:pt x="14598" y="1461"/>
                    <a:pt x="14497" y="1461"/>
                  </a:cubicBezTo>
                  <a:cubicBezTo>
                    <a:pt x="14095" y="1461"/>
                    <a:pt x="13719" y="1271"/>
                    <a:pt x="13533" y="881"/>
                  </a:cubicBezTo>
                  <a:cubicBezTo>
                    <a:pt x="13421" y="646"/>
                    <a:pt x="13363" y="386"/>
                    <a:pt x="13335" y="119"/>
                  </a:cubicBezTo>
                  <a:cubicBezTo>
                    <a:pt x="12758" y="53"/>
                    <a:pt x="12167" y="14"/>
                    <a:pt x="11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2447250" y="2768900"/>
              <a:ext cx="603550" cy="426975"/>
            </a:xfrm>
            <a:custGeom>
              <a:rect b="b" l="l" r="r" t="t"/>
              <a:pathLst>
                <a:path extrusionOk="0" h="17079" w="24142">
                  <a:moveTo>
                    <a:pt x="7084" y="1"/>
                  </a:moveTo>
                  <a:cubicBezTo>
                    <a:pt x="7037" y="1"/>
                    <a:pt x="6991" y="1"/>
                    <a:pt x="6944" y="2"/>
                  </a:cubicBezTo>
                  <a:cubicBezTo>
                    <a:pt x="6923" y="27"/>
                    <a:pt x="6900" y="52"/>
                    <a:pt x="6878" y="78"/>
                  </a:cubicBezTo>
                  <a:cubicBezTo>
                    <a:pt x="6630" y="358"/>
                    <a:pt x="6370" y="635"/>
                    <a:pt x="6073" y="865"/>
                  </a:cubicBezTo>
                  <a:cubicBezTo>
                    <a:pt x="5841" y="1045"/>
                    <a:pt x="5574" y="1204"/>
                    <a:pt x="5276" y="1220"/>
                  </a:cubicBezTo>
                  <a:cubicBezTo>
                    <a:pt x="5275" y="1220"/>
                    <a:pt x="5274" y="1220"/>
                    <a:pt x="5274" y="1220"/>
                  </a:cubicBezTo>
                  <a:cubicBezTo>
                    <a:pt x="5244" y="1220"/>
                    <a:pt x="5224" y="1197"/>
                    <a:pt x="5214" y="1172"/>
                  </a:cubicBezTo>
                  <a:cubicBezTo>
                    <a:pt x="5092" y="878"/>
                    <a:pt x="5096" y="550"/>
                    <a:pt x="5152" y="233"/>
                  </a:cubicBezTo>
                  <a:lnTo>
                    <a:pt x="5152" y="233"/>
                  </a:lnTo>
                  <a:cubicBezTo>
                    <a:pt x="3750" y="593"/>
                    <a:pt x="2518" y="1383"/>
                    <a:pt x="1575" y="2701"/>
                  </a:cubicBezTo>
                  <a:cubicBezTo>
                    <a:pt x="0" y="4901"/>
                    <a:pt x="205" y="6376"/>
                    <a:pt x="1474" y="7461"/>
                  </a:cubicBezTo>
                  <a:cubicBezTo>
                    <a:pt x="1758" y="7079"/>
                    <a:pt x="2086" y="6729"/>
                    <a:pt x="2435" y="6414"/>
                  </a:cubicBezTo>
                  <a:cubicBezTo>
                    <a:pt x="2444" y="6406"/>
                    <a:pt x="2458" y="6401"/>
                    <a:pt x="2471" y="6401"/>
                  </a:cubicBezTo>
                  <a:cubicBezTo>
                    <a:pt x="2492" y="6401"/>
                    <a:pt x="2513" y="6412"/>
                    <a:pt x="2517" y="6437"/>
                  </a:cubicBezTo>
                  <a:cubicBezTo>
                    <a:pt x="2562" y="6698"/>
                    <a:pt x="2521" y="6974"/>
                    <a:pt x="2494" y="7234"/>
                  </a:cubicBezTo>
                  <a:cubicBezTo>
                    <a:pt x="2464" y="7522"/>
                    <a:pt x="2433" y="7811"/>
                    <a:pt x="2418" y="8102"/>
                  </a:cubicBezTo>
                  <a:cubicBezTo>
                    <a:pt x="2824" y="8327"/>
                    <a:pt x="3282" y="8534"/>
                    <a:pt x="3785" y="8727"/>
                  </a:cubicBezTo>
                  <a:cubicBezTo>
                    <a:pt x="3999" y="8539"/>
                    <a:pt x="4203" y="8341"/>
                    <a:pt x="4401" y="8136"/>
                  </a:cubicBezTo>
                  <a:cubicBezTo>
                    <a:pt x="4769" y="7758"/>
                    <a:pt x="5107" y="7349"/>
                    <a:pt x="5481" y="6976"/>
                  </a:cubicBezTo>
                  <a:cubicBezTo>
                    <a:pt x="5783" y="6675"/>
                    <a:pt x="6076" y="6368"/>
                    <a:pt x="6373" y="6062"/>
                  </a:cubicBezTo>
                  <a:cubicBezTo>
                    <a:pt x="6690" y="5737"/>
                    <a:pt x="7028" y="5418"/>
                    <a:pt x="7433" y="5206"/>
                  </a:cubicBezTo>
                  <a:cubicBezTo>
                    <a:pt x="7444" y="5200"/>
                    <a:pt x="7455" y="5197"/>
                    <a:pt x="7466" y="5197"/>
                  </a:cubicBezTo>
                  <a:cubicBezTo>
                    <a:pt x="7505" y="5197"/>
                    <a:pt x="7538" y="5234"/>
                    <a:pt x="7530" y="5278"/>
                  </a:cubicBezTo>
                  <a:cubicBezTo>
                    <a:pt x="7433" y="5820"/>
                    <a:pt x="7260" y="6340"/>
                    <a:pt x="7074" y="6856"/>
                  </a:cubicBezTo>
                  <a:cubicBezTo>
                    <a:pt x="6909" y="7313"/>
                    <a:pt x="6737" y="7767"/>
                    <a:pt x="6604" y="8235"/>
                  </a:cubicBezTo>
                  <a:cubicBezTo>
                    <a:pt x="6498" y="8606"/>
                    <a:pt x="6411" y="8984"/>
                    <a:pt x="6316" y="9359"/>
                  </a:cubicBezTo>
                  <a:cubicBezTo>
                    <a:pt x="6303" y="9408"/>
                    <a:pt x="6291" y="9458"/>
                    <a:pt x="6277" y="9510"/>
                  </a:cubicBezTo>
                  <a:cubicBezTo>
                    <a:pt x="6810" y="9652"/>
                    <a:pt x="7364" y="9789"/>
                    <a:pt x="7935" y="9922"/>
                  </a:cubicBezTo>
                  <a:cubicBezTo>
                    <a:pt x="8189" y="9548"/>
                    <a:pt x="8450" y="9173"/>
                    <a:pt x="8782" y="8870"/>
                  </a:cubicBezTo>
                  <a:cubicBezTo>
                    <a:pt x="8801" y="8852"/>
                    <a:pt x="8822" y="8845"/>
                    <a:pt x="8842" y="8845"/>
                  </a:cubicBezTo>
                  <a:cubicBezTo>
                    <a:pt x="8892" y="8845"/>
                    <a:pt x="8935" y="8892"/>
                    <a:pt x="8925" y="8951"/>
                  </a:cubicBezTo>
                  <a:cubicBezTo>
                    <a:pt x="8864" y="9338"/>
                    <a:pt x="8820" y="9730"/>
                    <a:pt x="8793" y="10121"/>
                  </a:cubicBezTo>
                  <a:cubicBezTo>
                    <a:pt x="9402" y="10260"/>
                    <a:pt x="10023" y="10399"/>
                    <a:pt x="10651" y="10541"/>
                  </a:cubicBezTo>
                  <a:cubicBezTo>
                    <a:pt x="10780" y="10248"/>
                    <a:pt x="10907" y="9954"/>
                    <a:pt x="11044" y="9667"/>
                  </a:cubicBezTo>
                  <a:cubicBezTo>
                    <a:pt x="11235" y="9265"/>
                    <a:pt x="11426" y="8861"/>
                    <a:pt x="11669" y="8489"/>
                  </a:cubicBezTo>
                  <a:cubicBezTo>
                    <a:pt x="11887" y="8157"/>
                    <a:pt x="12152" y="7826"/>
                    <a:pt x="12518" y="7654"/>
                  </a:cubicBezTo>
                  <a:cubicBezTo>
                    <a:pt x="12531" y="7647"/>
                    <a:pt x="12547" y="7644"/>
                    <a:pt x="12563" y="7644"/>
                  </a:cubicBezTo>
                  <a:cubicBezTo>
                    <a:pt x="12592" y="7644"/>
                    <a:pt x="12620" y="7656"/>
                    <a:pt x="12633" y="7684"/>
                  </a:cubicBezTo>
                  <a:cubicBezTo>
                    <a:pt x="12783" y="7994"/>
                    <a:pt x="12754" y="8361"/>
                    <a:pt x="12709" y="8692"/>
                  </a:cubicBezTo>
                  <a:cubicBezTo>
                    <a:pt x="12614" y="9405"/>
                    <a:pt x="12379" y="10090"/>
                    <a:pt x="12328" y="10809"/>
                  </a:cubicBezTo>
                  <a:cubicBezTo>
                    <a:pt x="12325" y="10848"/>
                    <a:pt x="12323" y="10885"/>
                    <a:pt x="12320" y="10922"/>
                  </a:cubicBezTo>
                  <a:cubicBezTo>
                    <a:pt x="12872" y="11053"/>
                    <a:pt x="13421" y="11188"/>
                    <a:pt x="13966" y="11329"/>
                  </a:cubicBezTo>
                  <a:cubicBezTo>
                    <a:pt x="14178" y="11086"/>
                    <a:pt x="14412" y="10866"/>
                    <a:pt x="14697" y="10695"/>
                  </a:cubicBezTo>
                  <a:cubicBezTo>
                    <a:pt x="14712" y="10686"/>
                    <a:pt x="14727" y="10682"/>
                    <a:pt x="14742" y="10682"/>
                  </a:cubicBezTo>
                  <a:cubicBezTo>
                    <a:pt x="14788" y="10682"/>
                    <a:pt x="14827" y="10722"/>
                    <a:pt x="14832" y="10772"/>
                  </a:cubicBezTo>
                  <a:cubicBezTo>
                    <a:pt x="14848" y="10973"/>
                    <a:pt x="14798" y="11183"/>
                    <a:pt x="14762" y="11379"/>
                  </a:cubicBezTo>
                  <a:cubicBezTo>
                    <a:pt x="14753" y="11431"/>
                    <a:pt x="14742" y="11483"/>
                    <a:pt x="14733" y="11534"/>
                  </a:cubicBezTo>
                  <a:cubicBezTo>
                    <a:pt x="15287" y="11687"/>
                    <a:pt x="15832" y="11848"/>
                    <a:pt x="16364" y="12021"/>
                  </a:cubicBezTo>
                  <a:cubicBezTo>
                    <a:pt x="16492" y="11856"/>
                    <a:pt x="16619" y="11691"/>
                    <a:pt x="16747" y="11528"/>
                  </a:cubicBezTo>
                  <a:cubicBezTo>
                    <a:pt x="17000" y="11204"/>
                    <a:pt x="17250" y="10838"/>
                    <a:pt x="17580" y="10586"/>
                  </a:cubicBezTo>
                  <a:cubicBezTo>
                    <a:pt x="17593" y="10575"/>
                    <a:pt x="17608" y="10571"/>
                    <a:pt x="17623" y="10571"/>
                  </a:cubicBezTo>
                  <a:cubicBezTo>
                    <a:pt x="17671" y="10571"/>
                    <a:pt x="17719" y="10617"/>
                    <a:pt x="17718" y="10665"/>
                  </a:cubicBezTo>
                  <a:cubicBezTo>
                    <a:pt x="17707" y="11247"/>
                    <a:pt x="17551" y="11818"/>
                    <a:pt x="17432" y="12391"/>
                  </a:cubicBezTo>
                  <a:cubicBezTo>
                    <a:pt x="18221" y="12683"/>
                    <a:pt x="18966" y="13008"/>
                    <a:pt x="19650" y="13372"/>
                  </a:cubicBezTo>
                  <a:cubicBezTo>
                    <a:pt x="19723" y="13281"/>
                    <a:pt x="19793" y="13186"/>
                    <a:pt x="19863" y="13096"/>
                  </a:cubicBezTo>
                  <a:cubicBezTo>
                    <a:pt x="20063" y="12837"/>
                    <a:pt x="20284" y="12604"/>
                    <a:pt x="20597" y="12488"/>
                  </a:cubicBezTo>
                  <a:cubicBezTo>
                    <a:pt x="20606" y="12485"/>
                    <a:pt x="20614" y="12484"/>
                    <a:pt x="20622" y="12484"/>
                  </a:cubicBezTo>
                  <a:cubicBezTo>
                    <a:pt x="20669" y="12484"/>
                    <a:pt x="20712" y="12531"/>
                    <a:pt x="20712" y="12576"/>
                  </a:cubicBezTo>
                  <a:cubicBezTo>
                    <a:pt x="20711" y="12908"/>
                    <a:pt x="20540" y="13241"/>
                    <a:pt x="20447" y="13553"/>
                  </a:cubicBezTo>
                  <a:cubicBezTo>
                    <a:pt x="20427" y="13621"/>
                    <a:pt x="20401" y="13703"/>
                    <a:pt x="20380" y="13791"/>
                  </a:cubicBezTo>
                  <a:cubicBezTo>
                    <a:pt x="21689" y="14606"/>
                    <a:pt x="22702" y="15605"/>
                    <a:pt x="23236" y="16877"/>
                  </a:cubicBezTo>
                  <a:cubicBezTo>
                    <a:pt x="23293" y="17013"/>
                    <a:pt x="23416" y="17079"/>
                    <a:pt x="23539" y="17079"/>
                  </a:cubicBezTo>
                  <a:cubicBezTo>
                    <a:pt x="23683" y="17079"/>
                    <a:pt x="23826" y="16988"/>
                    <a:pt x="23858" y="16816"/>
                  </a:cubicBezTo>
                  <a:cubicBezTo>
                    <a:pt x="24142" y="15299"/>
                    <a:pt x="23896" y="13674"/>
                    <a:pt x="23261" y="12053"/>
                  </a:cubicBezTo>
                  <a:cubicBezTo>
                    <a:pt x="23119" y="12073"/>
                    <a:pt x="22975" y="12085"/>
                    <a:pt x="22831" y="12085"/>
                  </a:cubicBezTo>
                  <a:cubicBezTo>
                    <a:pt x="22776" y="12085"/>
                    <a:pt x="22722" y="12083"/>
                    <a:pt x="22667" y="12080"/>
                  </a:cubicBezTo>
                  <a:cubicBezTo>
                    <a:pt x="22627" y="12077"/>
                    <a:pt x="22594" y="12054"/>
                    <a:pt x="22582" y="12015"/>
                  </a:cubicBezTo>
                  <a:cubicBezTo>
                    <a:pt x="22472" y="11636"/>
                    <a:pt x="22575" y="11255"/>
                    <a:pt x="22747" y="10901"/>
                  </a:cubicBezTo>
                  <a:cubicBezTo>
                    <a:pt x="22599" y="10608"/>
                    <a:pt x="22440" y="10317"/>
                    <a:pt x="22271" y="10027"/>
                  </a:cubicBezTo>
                  <a:cubicBezTo>
                    <a:pt x="22025" y="10191"/>
                    <a:pt x="21765" y="10331"/>
                    <a:pt x="21480" y="10433"/>
                  </a:cubicBezTo>
                  <a:cubicBezTo>
                    <a:pt x="21473" y="10435"/>
                    <a:pt x="21467" y="10436"/>
                    <a:pt x="21460" y="10436"/>
                  </a:cubicBezTo>
                  <a:cubicBezTo>
                    <a:pt x="21421" y="10436"/>
                    <a:pt x="21384" y="10398"/>
                    <a:pt x="21385" y="10359"/>
                  </a:cubicBezTo>
                  <a:cubicBezTo>
                    <a:pt x="21397" y="10005"/>
                    <a:pt x="21482" y="9657"/>
                    <a:pt x="21585" y="9320"/>
                  </a:cubicBezTo>
                  <a:cubicBezTo>
                    <a:pt x="21610" y="9237"/>
                    <a:pt x="21640" y="9157"/>
                    <a:pt x="21668" y="9074"/>
                  </a:cubicBezTo>
                  <a:cubicBezTo>
                    <a:pt x="21227" y="8422"/>
                    <a:pt x="20734" y="7783"/>
                    <a:pt x="20199" y="7165"/>
                  </a:cubicBezTo>
                  <a:cubicBezTo>
                    <a:pt x="19907" y="7462"/>
                    <a:pt x="19592" y="7726"/>
                    <a:pt x="19207" y="7888"/>
                  </a:cubicBezTo>
                  <a:cubicBezTo>
                    <a:pt x="19195" y="7893"/>
                    <a:pt x="19184" y="7896"/>
                    <a:pt x="19173" y="7896"/>
                  </a:cubicBezTo>
                  <a:cubicBezTo>
                    <a:pt x="19151" y="7896"/>
                    <a:pt x="19132" y="7886"/>
                    <a:pt x="19118" y="7865"/>
                  </a:cubicBezTo>
                  <a:cubicBezTo>
                    <a:pt x="18838" y="7452"/>
                    <a:pt x="19038" y="6932"/>
                    <a:pt x="19236" y="6529"/>
                  </a:cubicBezTo>
                  <a:cubicBezTo>
                    <a:pt x="19279" y="6440"/>
                    <a:pt x="19328" y="6353"/>
                    <a:pt x="19376" y="6267"/>
                  </a:cubicBezTo>
                  <a:cubicBezTo>
                    <a:pt x="18571" y="5434"/>
                    <a:pt x="17696" y="4650"/>
                    <a:pt x="16773" y="3938"/>
                  </a:cubicBezTo>
                  <a:cubicBezTo>
                    <a:pt x="16404" y="4274"/>
                    <a:pt x="16015" y="4591"/>
                    <a:pt x="15577" y="4810"/>
                  </a:cubicBezTo>
                  <a:cubicBezTo>
                    <a:pt x="15418" y="4889"/>
                    <a:pt x="15229" y="4966"/>
                    <a:pt x="15045" y="4966"/>
                  </a:cubicBezTo>
                  <a:cubicBezTo>
                    <a:pt x="14971" y="4966"/>
                    <a:pt x="14899" y="4954"/>
                    <a:pt x="14829" y="4924"/>
                  </a:cubicBezTo>
                  <a:cubicBezTo>
                    <a:pt x="14632" y="4840"/>
                    <a:pt x="14542" y="4638"/>
                    <a:pt x="14512" y="4438"/>
                  </a:cubicBezTo>
                  <a:cubicBezTo>
                    <a:pt x="14423" y="3838"/>
                    <a:pt x="14652" y="3196"/>
                    <a:pt x="14933" y="2651"/>
                  </a:cubicBezTo>
                  <a:cubicBezTo>
                    <a:pt x="14811" y="2574"/>
                    <a:pt x="14687" y="2500"/>
                    <a:pt x="14564" y="2425"/>
                  </a:cubicBezTo>
                  <a:cubicBezTo>
                    <a:pt x="14522" y="2460"/>
                    <a:pt x="14481" y="2497"/>
                    <a:pt x="14436" y="2530"/>
                  </a:cubicBezTo>
                  <a:cubicBezTo>
                    <a:pt x="14281" y="2640"/>
                    <a:pt x="14079" y="2725"/>
                    <a:pt x="13882" y="2725"/>
                  </a:cubicBezTo>
                  <a:cubicBezTo>
                    <a:pt x="13770" y="2725"/>
                    <a:pt x="13659" y="2697"/>
                    <a:pt x="13560" y="2630"/>
                  </a:cubicBezTo>
                  <a:cubicBezTo>
                    <a:pt x="13302" y="2454"/>
                    <a:pt x="13299" y="2089"/>
                    <a:pt x="13336" y="1811"/>
                  </a:cubicBezTo>
                  <a:cubicBezTo>
                    <a:pt x="13339" y="1789"/>
                    <a:pt x="13343" y="1767"/>
                    <a:pt x="13348" y="1746"/>
                  </a:cubicBezTo>
                  <a:cubicBezTo>
                    <a:pt x="12720" y="1421"/>
                    <a:pt x="12089" y="1135"/>
                    <a:pt x="11457" y="894"/>
                  </a:cubicBezTo>
                  <a:cubicBezTo>
                    <a:pt x="11265" y="1329"/>
                    <a:pt x="11066" y="1764"/>
                    <a:pt x="10822" y="2172"/>
                  </a:cubicBezTo>
                  <a:cubicBezTo>
                    <a:pt x="10620" y="2511"/>
                    <a:pt x="10353" y="2950"/>
                    <a:pt x="9959" y="3089"/>
                  </a:cubicBezTo>
                  <a:cubicBezTo>
                    <a:pt x="9877" y="3118"/>
                    <a:pt x="9800" y="3132"/>
                    <a:pt x="9730" y="3132"/>
                  </a:cubicBezTo>
                  <a:cubicBezTo>
                    <a:pt x="9248" y="3132"/>
                    <a:pt x="9049" y="2500"/>
                    <a:pt x="8993" y="2073"/>
                  </a:cubicBezTo>
                  <a:cubicBezTo>
                    <a:pt x="8910" y="1454"/>
                    <a:pt x="8940" y="817"/>
                    <a:pt x="9000" y="189"/>
                  </a:cubicBezTo>
                  <a:cubicBezTo>
                    <a:pt x="8347" y="67"/>
                    <a:pt x="7706" y="1"/>
                    <a:pt x="7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2464225" y="3189975"/>
              <a:ext cx="557025" cy="270525"/>
            </a:xfrm>
            <a:custGeom>
              <a:rect b="b" l="l" r="r" t="t"/>
              <a:pathLst>
                <a:path extrusionOk="0" h="10821" w="22281">
                  <a:moveTo>
                    <a:pt x="21656" y="0"/>
                  </a:moveTo>
                  <a:cubicBezTo>
                    <a:pt x="19722" y="0"/>
                    <a:pt x="17780" y="108"/>
                    <a:pt x="15877" y="484"/>
                  </a:cubicBezTo>
                  <a:cubicBezTo>
                    <a:pt x="13773" y="908"/>
                    <a:pt x="11732" y="1629"/>
                    <a:pt x="9819" y="2602"/>
                  </a:cubicBezTo>
                  <a:cubicBezTo>
                    <a:pt x="7898" y="3567"/>
                    <a:pt x="6143" y="4829"/>
                    <a:pt x="4509" y="6213"/>
                  </a:cubicBezTo>
                  <a:cubicBezTo>
                    <a:pt x="2850" y="7578"/>
                    <a:pt x="1410" y="9178"/>
                    <a:pt x="1" y="10788"/>
                  </a:cubicBezTo>
                  <a:lnTo>
                    <a:pt x="39" y="10820"/>
                  </a:lnTo>
                  <a:cubicBezTo>
                    <a:pt x="430" y="10450"/>
                    <a:pt x="815" y="10076"/>
                    <a:pt x="1190" y="9696"/>
                  </a:cubicBezTo>
                  <a:cubicBezTo>
                    <a:pt x="1569" y="9319"/>
                    <a:pt x="1939" y="8935"/>
                    <a:pt x="2350" y="8594"/>
                  </a:cubicBezTo>
                  <a:lnTo>
                    <a:pt x="3527" y="7515"/>
                  </a:lnTo>
                  <a:cubicBezTo>
                    <a:pt x="3923" y="7161"/>
                    <a:pt x="4352" y="6846"/>
                    <a:pt x="4761" y="6509"/>
                  </a:cubicBezTo>
                  <a:cubicBezTo>
                    <a:pt x="6427" y="5205"/>
                    <a:pt x="8158" y="3981"/>
                    <a:pt x="10047" y="3048"/>
                  </a:cubicBezTo>
                  <a:cubicBezTo>
                    <a:pt x="11917" y="2082"/>
                    <a:pt x="13903" y="1363"/>
                    <a:pt x="15954" y="867"/>
                  </a:cubicBezTo>
                  <a:cubicBezTo>
                    <a:pt x="16983" y="640"/>
                    <a:pt x="18026" y="443"/>
                    <a:pt x="19085" y="343"/>
                  </a:cubicBezTo>
                  <a:cubicBezTo>
                    <a:pt x="19612" y="266"/>
                    <a:pt x="20144" y="226"/>
                    <a:pt x="20676" y="177"/>
                  </a:cubicBezTo>
                  <a:cubicBezTo>
                    <a:pt x="21210" y="142"/>
                    <a:pt x="21745" y="100"/>
                    <a:pt x="22281" y="54"/>
                  </a:cubicBezTo>
                  <a:lnTo>
                    <a:pt x="22281" y="4"/>
                  </a:lnTo>
                  <a:cubicBezTo>
                    <a:pt x="22073" y="2"/>
                    <a:pt x="21864" y="0"/>
                    <a:pt x="21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2536125" y="2855200"/>
              <a:ext cx="499275" cy="318250"/>
            </a:xfrm>
            <a:custGeom>
              <a:rect b="b" l="l" r="r" t="t"/>
              <a:pathLst>
                <a:path extrusionOk="0" h="12730" w="19971">
                  <a:moveTo>
                    <a:pt x="1106" y="1"/>
                  </a:moveTo>
                  <a:cubicBezTo>
                    <a:pt x="737" y="1"/>
                    <a:pt x="369" y="15"/>
                    <a:pt x="1" y="45"/>
                  </a:cubicBezTo>
                  <a:lnTo>
                    <a:pt x="5" y="95"/>
                  </a:lnTo>
                  <a:cubicBezTo>
                    <a:pt x="1059" y="105"/>
                    <a:pt x="2100" y="194"/>
                    <a:pt x="3121" y="404"/>
                  </a:cubicBezTo>
                  <a:cubicBezTo>
                    <a:pt x="4143" y="587"/>
                    <a:pt x="5149" y="854"/>
                    <a:pt x="6128" y="1191"/>
                  </a:cubicBezTo>
                  <a:cubicBezTo>
                    <a:pt x="7105" y="1536"/>
                    <a:pt x="8072" y="1908"/>
                    <a:pt x="9008" y="2353"/>
                  </a:cubicBezTo>
                  <a:cubicBezTo>
                    <a:pt x="9946" y="2787"/>
                    <a:pt x="10865" y="3266"/>
                    <a:pt x="11748" y="3806"/>
                  </a:cubicBezTo>
                  <a:cubicBezTo>
                    <a:pt x="12639" y="4332"/>
                    <a:pt x="13498" y="4912"/>
                    <a:pt x="14321" y="5536"/>
                  </a:cubicBezTo>
                  <a:cubicBezTo>
                    <a:pt x="15153" y="6151"/>
                    <a:pt x="15929" y="6834"/>
                    <a:pt x="16676" y="7545"/>
                  </a:cubicBezTo>
                  <a:cubicBezTo>
                    <a:pt x="17417" y="8264"/>
                    <a:pt x="18096" y="9048"/>
                    <a:pt x="18665" y="9908"/>
                  </a:cubicBezTo>
                  <a:cubicBezTo>
                    <a:pt x="19263" y="10751"/>
                    <a:pt x="19690" y="11704"/>
                    <a:pt x="19920" y="12730"/>
                  </a:cubicBezTo>
                  <a:lnTo>
                    <a:pt x="19971" y="12724"/>
                  </a:lnTo>
                  <a:cubicBezTo>
                    <a:pt x="19838" y="11674"/>
                    <a:pt x="19440" y="10671"/>
                    <a:pt x="18893" y="9771"/>
                  </a:cubicBezTo>
                  <a:cubicBezTo>
                    <a:pt x="18348" y="8866"/>
                    <a:pt x="17684" y="8039"/>
                    <a:pt x="16959" y="7276"/>
                  </a:cubicBezTo>
                  <a:cubicBezTo>
                    <a:pt x="15501" y="5751"/>
                    <a:pt x="13808" y="4465"/>
                    <a:pt x="12004" y="3376"/>
                  </a:cubicBezTo>
                  <a:cubicBezTo>
                    <a:pt x="10195" y="2297"/>
                    <a:pt x="8258" y="1428"/>
                    <a:pt x="6241" y="819"/>
                  </a:cubicBezTo>
                  <a:cubicBezTo>
                    <a:pt x="4578" y="323"/>
                    <a:pt x="2845" y="1"/>
                    <a:pt x="11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3056950" y="3145125"/>
              <a:ext cx="498925" cy="126325"/>
            </a:xfrm>
            <a:custGeom>
              <a:rect b="b" l="l" r="r" t="t"/>
              <a:pathLst>
                <a:path extrusionOk="0" h="5053" w="19957">
                  <a:moveTo>
                    <a:pt x="7090" y="1"/>
                  </a:moveTo>
                  <a:cubicBezTo>
                    <a:pt x="6442" y="1"/>
                    <a:pt x="5795" y="31"/>
                    <a:pt x="5150" y="92"/>
                  </a:cubicBezTo>
                  <a:cubicBezTo>
                    <a:pt x="4256" y="177"/>
                    <a:pt x="3366" y="325"/>
                    <a:pt x="2497" y="558"/>
                  </a:cubicBezTo>
                  <a:cubicBezTo>
                    <a:pt x="1631" y="792"/>
                    <a:pt x="782" y="1110"/>
                    <a:pt x="1" y="1558"/>
                  </a:cubicBezTo>
                  <a:lnTo>
                    <a:pt x="26" y="1602"/>
                  </a:lnTo>
                  <a:cubicBezTo>
                    <a:pt x="850" y="1244"/>
                    <a:pt x="1695" y="975"/>
                    <a:pt x="2566" y="815"/>
                  </a:cubicBezTo>
                  <a:cubicBezTo>
                    <a:pt x="3428" y="630"/>
                    <a:pt x="4306" y="524"/>
                    <a:pt x="5186" y="481"/>
                  </a:cubicBezTo>
                  <a:cubicBezTo>
                    <a:pt x="5659" y="463"/>
                    <a:pt x="6132" y="450"/>
                    <a:pt x="6605" y="450"/>
                  </a:cubicBezTo>
                  <a:cubicBezTo>
                    <a:pt x="7012" y="450"/>
                    <a:pt x="7418" y="460"/>
                    <a:pt x="7825" y="487"/>
                  </a:cubicBezTo>
                  <a:cubicBezTo>
                    <a:pt x="8703" y="533"/>
                    <a:pt x="9579" y="621"/>
                    <a:pt x="10444" y="767"/>
                  </a:cubicBezTo>
                  <a:cubicBezTo>
                    <a:pt x="11314" y="897"/>
                    <a:pt x="12171" y="1087"/>
                    <a:pt x="13017" y="1320"/>
                  </a:cubicBezTo>
                  <a:cubicBezTo>
                    <a:pt x="13866" y="1544"/>
                    <a:pt x="14690" y="1845"/>
                    <a:pt x="15505" y="2172"/>
                  </a:cubicBezTo>
                  <a:cubicBezTo>
                    <a:pt x="16316" y="2507"/>
                    <a:pt x="17100" y="2913"/>
                    <a:pt x="17836" y="3397"/>
                  </a:cubicBezTo>
                  <a:cubicBezTo>
                    <a:pt x="18589" y="3859"/>
                    <a:pt x="19274" y="4426"/>
                    <a:pt x="19917" y="5053"/>
                  </a:cubicBezTo>
                  <a:lnTo>
                    <a:pt x="19957" y="5020"/>
                  </a:lnTo>
                  <a:cubicBezTo>
                    <a:pt x="18809" y="3629"/>
                    <a:pt x="17294" y="2581"/>
                    <a:pt x="15670" y="1819"/>
                  </a:cubicBezTo>
                  <a:cubicBezTo>
                    <a:pt x="14041" y="1057"/>
                    <a:pt x="12296" y="560"/>
                    <a:pt x="10523" y="272"/>
                  </a:cubicBezTo>
                  <a:cubicBezTo>
                    <a:pt x="9388" y="94"/>
                    <a:pt x="8239" y="1"/>
                    <a:pt x="70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3040025" y="3213125"/>
              <a:ext cx="148525" cy="505275"/>
            </a:xfrm>
            <a:custGeom>
              <a:rect b="b" l="l" r="r" t="t"/>
              <a:pathLst>
                <a:path extrusionOk="0" h="20211" w="5941">
                  <a:moveTo>
                    <a:pt x="39" y="1"/>
                  </a:moveTo>
                  <a:lnTo>
                    <a:pt x="1" y="33"/>
                  </a:lnTo>
                  <a:cubicBezTo>
                    <a:pt x="510" y="803"/>
                    <a:pt x="1031" y="1555"/>
                    <a:pt x="1494" y="2344"/>
                  </a:cubicBezTo>
                  <a:cubicBezTo>
                    <a:pt x="1972" y="3121"/>
                    <a:pt x="2421" y="3912"/>
                    <a:pt x="2825" y="4724"/>
                  </a:cubicBezTo>
                  <a:cubicBezTo>
                    <a:pt x="3223" y="5539"/>
                    <a:pt x="3608" y="6357"/>
                    <a:pt x="3928" y="7200"/>
                  </a:cubicBezTo>
                  <a:cubicBezTo>
                    <a:pt x="4258" y="8040"/>
                    <a:pt x="4549" y="8892"/>
                    <a:pt x="4770" y="9762"/>
                  </a:cubicBezTo>
                  <a:cubicBezTo>
                    <a:pt x="5006" y="10627"/>
                    <a:pt x="5177" y="11508"/>
                    <a:pt x="5281" y="12397"/>
                  </a:cubicBezTo>
                  <a:cubicBezTo>
                    <a:pt x="5398" y="13284"/>
                    <a:pt x="5414" y="14179"/>
                    <a:pt x="5382" y="15071"/>
                  </a:cubicBezTo>
                  <a:cubicBezTo>
                    <a:pt x="5345" y="15964"/>
                    <a:pt x="5195" y="16853"/>
                    <a:pt x="4934" y="17711"/>
                  </a:cubicBezTo>
                  <a:cubicBezTo>
                    <a:pt x="4705" y="18584"/>
                    <a:pt x="4303" y="19400"/>
                    <a:pt x="3816" y="20179"/>
                  </a:cubicBezTo>
                  <a:lnTo>
                    <a:pt x="3855" y="20210"/>
                  </a:lnTo>
                  <a:cubicBezTo>
                    <a:pt x="5011" y="18763"/>
                    <a:pt x="5604" y="16935"/>
                    <a:pt x="5771" y="15108"/>
                  </a:cubicBezTo>
                  <a:cubicBezTo>
                    <a:pt x="5940" y="13270"/>
                    <a:pt x="5722" y="11413"/>
                    <a:pt x="5254" y="9633"/>
                  </a:cubicBezTo>
                  <a:cubicBezTo>
                    <a:pt x="4776" y="7855"/>
                    <a:pt x="4058" y="6146"/>
                    <a:pt x="3167" y="4537"/>
                  </a:cubicBezTo>
                  <a:cubicBezTo>
                    <a:pt x="2720" y="3733"/>
                    <a:pt x="2232" y="2952"/>
                    <a:pt x="1711" y="2194"/>
                  </a:cubicBezTo>
                  <a:cubicBezTo>
                    <a:pt x="1185" y="1441"/>
                    <a:pt x="625" y="710"/>
                    <a:pt x="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" name="Google Shape;219;p7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220" name="Google Shape;220;p7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7"/>
          <p:cNvSpPr/>
          <p:nvPr/>
        </p:nvSpPr>
        <p:spPr>
          <a:xfrm>
            <a:off x="-163175" y="1763846"/>
            <a:ext cx="691325" cy="137824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7"/>
          <p:cNvSpPr/>
          <p:nvPr/>
        </p:nvSpPr>
        <p:spPr>
          <a:xfrm>
            <a:off x="4836575" y="337025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7"/>
          <p:cNvSpPr/>
          <p:nvPr/>
        </p:nvSpPr>
        <p:spPr>
          <a:xfrm>
            <a:off x="466125" y="295304"/>
            <a:ext cx="884374" cy="184209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7"/>
          <p:cNvSpPr/>
          <p:nvPr/>
        </p:nvSpPr>
        <p:spPr>
          <a:xfrm flipH="1">
            <a:off x="8228024" y="3928150"/>
            <a:ext cx="1263802" cy="1286249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7"/>
          <p:cNvSpPr txBox="1"/>
          <p:nvPr>
            <p:ph type="title"/>
          </p:nvPr>
        </p:nvSpPr>
        <p:spPr>
          <a:xfrm>
            <a:off x="796200" y="937538"/>
            <a:ext cx="2737800" cy="22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7" name="Google Shape;227;p7"/>
          <p:cNvSpPr txBox="1"/>
          <p:nvPr>
            <p:ph idx="1" type="subTitle"/>
          </p:nvPr>
        </p:nvSpPr>
        <p:spPr>
          <a:xfrm>
            <a:off x="796200" y="3217763"/>
            <a:ext cx="2737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7"/>
          <p:cNvSpPr/>
          <p:nvPr>
            <p:ph idx="2" type="pic"/>
          </p:nvPr>
        </p:nvSpPr>
        <p:spPr>
          <a:xfrm>
            <a:off x="4474750" y="642600"/>
            <a:ext cx="3858300" cy="3858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8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231" name="Google Shape;231;p8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3" name="Google Shape;233;p8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234" name="Google Shape;234;p8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8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8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8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8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8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8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8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8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8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8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8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8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8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8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8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8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8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4" name="Google Shape;264;p8"/>
          <p:cNvGrpSpPr/>
          <p:nvPr/>
        </p:nvGrpSpPr>
        <p:grpSpPr>
          <a:xfrm flipH="1">
            <a:off x="-252820" y="4407193"/>
            <a:ext cx="1167110" cy="745536"/>
            <a:chOff x="2393525" y="4487550"/>
            <a:chExt cx="1315350" cy="840325"/>
          </a:xfrm>
        </p:grpSpPr>
        <p:sp>
          <p:nvSpPr>
            <p:cNvPr id="265" name="Google Shape;265;p8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8"/>
          <p:cNvGrpSpPr/>
          <p:nvPr/>
        </p:nvGrpSpPr>
        <p:grpSpPr>
          <a:xfrm flipH="1">
            <a:off x="8173361" y="3976539"/>
            <a:ext cx="1113494" cy="1263936"/>
            <a:chOff x="1602669" y="3914050"/>
            <a:chExt cx="668725" cy="759075"/>
          </a:xfrm>
        </p:grpSpPr>
        <p:sp>
          <p:nvSpPr>
            <p:cNvPr id="269" name="Google Shape;269;p8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8"/>
          <p:cNvSpPr/>
          <p:nvPr/>
        </p:nvSpPr>
        <p:spPr>
          <a:xfrm rot="564466">
            <a:off x="167729" y="3973924"/>
            <a:ext cx="1246876" cy="1269135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8"/>
          <p:cNvSpPr/>
          <p:nvPr/>
        </p:nvSpPr>
        <p:spPr>
          <a:xfrm flipH="1" rot="-564342">
            <a:off x="7718558" y="4046050"/>
            <a:ext cx="1105172" cy="1124915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8"/>
          <p:cNvSpPr txBox="1"/>
          <p:nvPr>
            <p:ph type="title"/>
          </p:nvPr>
        </p:nvSpPr>
        <p:spPr>
          <a:xfrm>
            <a:off x="2179950" y="849900"/>
            <a:ext cx="4784100" cy="220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77" name="Google Shape;277;p8"/>
          <p:cNvSpPr/>
          <p:nvPr/>
        </p:nvSpPr>
        <p:spPr>
          <a:xfrm flipH="1">
            <a:off x="8248641" y="3429675"/>
            <a:ext cx="505484" cy="10078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8"/>
          <p:cNvSpPr/>
          <p:nvPr/>
        </p:nvSpPr>
        <p:spPr>
          <a:xfrm flipH="1">
            <a:off x="166350" y="1626500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8"/>
          <p:cNvSpPr/>
          <p:nvPr/>
        </p:nvSpPr>
        <p:spPr>
          <a:xfrm flipH="1">
            <a:off x="2488851" y="281650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9"/>
          <p:cNvGrpSpPr/>
          <p:nvPr/>
        </p:nvGrpSpPr>
        <p:grpSpPr>
          <a:xfrm>
            <a:off x="0" y="3807021"/>
            <a:ext cx="9143721" cy="1336592"/>
            <a:chOff x="0" y="3756900"/>
            <a:chExt cx="9143721" cy="1386650"/>
          </a:xfrm>
        </p:grpSpPr>
        <p:sp>
          <p:nvSpPr>
            <p:cNvPr id="282" name="Google Shape;282;p9"/>
            <p:cNvSpPr/>
            <p:nvPr/>
          </p:nvSpPr>
          <p:spPr>
            <a:xfrm>
              <a:off x="0" y="4235450"/>
              <a:ext cx="9143680" cy="908100"/>
            </a:xfrm>
            <a:custGeom>
              <a:rect b="b" l="l" r="r" t="t"/>
              <a:pathLst>
                <a:path extrusionOk="0" h="53261" w="223071">
                  <a:moveTo>
                    <a:pt x="0" y="1"/>
                  </a:moveTo>
                  <a:lnTo>
                    <a:pt x="0" y="53261"/>
                  </a:lnTo>
                  <a:lnTo>
                    <a:pt x="223070" y="53261"/>
                  </a:lnTo>
                  <a:lnTo>
                    <a:pt x="2230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0" y="4716367"/>
              <a:ext cx="9143721" cy="427154"/>
            </a:xfrm>
            <a:custGeom>
              <a:rect b="b" l="l" r="r" t="t"/>
              <a:pathLst>
                <a:path extrusionOk="0" h="42984" w="223072">
                  <a:moveTo>
                    <a:pt x="35107" y="1"/>
                  </a:moveTo>
                  <a:cubicBezTo>
                    <a:pt x="33221" y="1"/>
                    <a:pt x="31345" y="54"/>
                    <a:pt x="29490" y="157"/>
                  </a:cubicBezTo>
                  <a:cubicBezTo>
                    <a:pt x="19390" y="716"/>
                    <a:pt x="9491" y="3021"/>
                    <a:pt x="0" y="6552"/>
                  </a:cubicBezTo>
                  <a:lnTo>
                    <a:pt x="0" y="42984"/>
                  </a:lnTo>
                  <a:lnTo>
                    <a:pt x="223071" y="42984"/>
                  </a:lnTo>
                  <a:lnTo>
                    <a:pt x="223071" y="33255"/>
                  </a:lnTo>
                  <a:cubicBezTo>
                    <a:pt x="214095" y="34195"/>
                    <a:pt x="205180" y="35705"/>
                    <a:pt x="196398" y="37778"/>
                  </a:cubicBezTo>
                  <a:cubicBezTo>
                    <a:pt x="189926" y="39305"/>
                    <a:pt x="183318" y="41146"/>
                    <a:pt x="176744" y="41146"/>
                  </a:cubicBezTo>
                  <a:cubicBezTo>
                    <a:pt x="174943" y="41146"/>
                    <a:pt x="173144" y="41008"/>
                    <a:pt x="171351" y="40687"/>
                  </a:cubicBezTo>
                  <a:cubicBezTo>
                    <a:pt x="163473" y="39281"/>
                    <a:pt x="156623" y="34495"/>
                    <a:pt x="148985" y="32098"/>
                  </a:cubicBezTo>
                  <a:cubicBezTo>
                    <a:pt x="129964" y="26122"/>
                    <a:pt x="110628" y="33263"/>
                    <a:pt x="93812" y="22550"/>
                  </a:cubicBezTo>
                  <a:cubicBezTo>
                    <a:pt x="89877" y="20042"/>
                    <a:pt x="86533" y="22610"/>
                    <a:pt x="79630" y="15510"/>
                  </a:cubicBezTo>
                  <a:cubicBezTo>
                    <a:pt x="68447" y="4009"/>
                    <a:pt x="51390" y="1"/>
                    <a:pt x="35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0" y="4247487"/>
              <a:ext cx="9143721" cy="785459"/>
            </a:xfrm>
            <a:custGeom>
              <a:rect b="b" l="l" r="r" t="t"/>
              <a:pathLst>
                <a:path extrusionOk="0" h="46068" w="223072">
                  <a:moveTo>
                    <a:pt x="48745" y="0"/>
                  </a:moveTo>
                  <a:cubicBezTo>
                    <a:pt x="32438" y="0"/>
                    <a:pt x="16132" y="1189"/>
                    <a:pt x="0" y="3562"/>
                  </a:cubicBezTo>
                  <a:lnTo>
                    <a:pt x="0" y="6896"/>
                  </a:lnTo>
                  <a:cubicBezTo>
                    <a:pt x="12989" y="3857"/>
                    <a:pt x="27360" y="5434"/>
                    <a:pt x="40884" y="3829"/>
                  </a:cubicBezTo>
                  <a:cubicBezTo>
                    <a:pt x="42841" y="3597"/>
                    <a:pt x="44819" y="3296"/>
                    <a:pt x="46780" y="3296"/>
                  </a:cubicBezTo>
                  <a:cubicBezTo>
                    <a:pt x="47677" y="3296"/>
                    <a:pt x="48572" y="3359"/>
                    <a:pt x="49459" y="3521"/>
                  </a:cubicBezTo>
                  <a:cubicBezTo>
                    <a:pt x="52097" y="3996"/>
                    <a:pt x="54539" y="5326"/>
                    <a:pt x="57201" y="5650"/>
                  </a:cubicBezTo>
                  <a:cubicBezTo>
                    <a:pt x="57674" y="5707"/>
                    <a:pt x="58149" y="5733"/>
                    <a:pt x="58626" y="5733"/>
                  </a:cubicBezTo>
                  <a:cubicBezTo>
                    <a:pt x="62830" y="5733"/>
                    <a:pt x="67209" y="3738"/>
                    <a:pt x="71209" y="3738"/>
                  </a:cubicBezTo>
                  <a:cubicBezTo>
                    <a:pt x="72722" y="3738"/>
                    <a:pt x="74181" y="4024"/>
                    <a:pt x="75556" y="4811"/>
                  </a:cubicBezTo>
                  <a:cubicBezTo>
                    <a:pt x="77061" y="5674"/>
                    <a:pt x="78253" y="7075"/>
                    <a:pt x="79883" y="7666"/>
                  </a:cubicBezTo>
                  <a:cubicBezTo>
                    <a:pt x="80521" y="7899"/>
                    <a:pt x="81170" y="7994"/>
                    <a:pt x="81826" y="7994"/>
                  </a:cubicBezTo>
                  <a:cubicBezTo>
                    <a:pt x="83860" y="7994"/>
                    <a:pt x="85961" y="7084"/>
                    <a:pt x="87995" y="6548"/>
                  </a:cubicBezTo>
                  <a:cubicBezTo>
                    <a:pt x="88698" y="6363"/>
                    <a:pt x="89469" y="6262"/>
                    <a:pt x="90237" y="6262"/>
                  </a:cubicBezTo>
                  <a:cubicBezTo>
                    <a:pt x="92048" y="6262"/>
                    <a:pt x="93839" y="6826"/>
                    <a:pt x="94671" y="8178"/>
                  </a:cubicBezTo>
                  <a:cubicBezTo>
                    <a:pt x="95009" y="8728"/>
                    <a:pt x="95548" y="9126"/>
                    <a:pt x="96185" y="9232"/>
                  </a:cubicBezTo>
                  <a:cubicBezTo>
                    <a:pt x="97844" y="9510"/>
                    <a:pt x="99485" y="9897"/>
                    <a:pt x="101092" y="10385"/>
                  </a:cubicBezTo>
                  <a:cubicBezTo>
                    <a:pt x="101656" y="10558"/>
                    <a:pt x="102244" y="10760"/>
                    <a:pt x="102628" y="11209"/>
                  </a:cubicBezTo>
                  <a:cubicBezTo>
                    <a:pt x="103999" y="12812"/>
                    <a:pt x="101613" y="14808"/>
                    <a:pt x="100076" y="16253"/>
                  </a:cubicBezTo>
                  <a:cubicBezTo>
                    <a:pt x="95635" y="20423"/>
                    <a:pt x="98277" y="28531"/>
                    <a:pt x="103530" y="31615"/>
                  </a:cubicBezTo>
                  <a:cubicBezTo>
                    <a:pt x="106853" y="33569"/>
                    <a:pt x="110683" y="34111"/>
                    <a:pt x="114586" y="34111"/>
                  </a:cubicBezTo>
                  <a:cubicBezTo>
                    <a:pt x="116851" y="34111"/>
                    <a:pt x="119140" y="33929"/>
                    <a:pt x="121368" y="33733"/>
                  </a:cubicBezTo>
                  <a:cubicBezTo>
                    <a:pt x="126018" y="33323"/>
                    <a:pt x="130666" y="32915"/>
                    <a:pt x="135312" y="32507"/>
                  </a:cubicBezTo>
                  <a:lnTo>
                    <a:pt x="135312" y="32507"/>
                  </a:lnTo>
                  <a:cubicBezTo>
                    <a:pt x="134610" y="33456"/>
                    <a:pt x="135443" y="34908"/>
                    <a:pt x="136567" y="35269"/>
                  </a:cubicBezTo>
                  <a:cubicBezTo>
                    <a:pt x="136890" y="35371"/>
                    <a:pt x="137220" y="35413"/>
                    <a:pt x="137553" y="35413"/>
                  </a:cubicBezTo>
                  <a:cubicBezTo>
                    <a:pt x="138382" y="35413"/>
                    <a:pt x="139228" y="35151"/>
                    <a:pt x="140032" y="34896"/>
                  </a:cubicBezTo>
                  <a:cubicBezTo>
                    <a:pt x="143540" y="33787"/>
                    <a:pt x="147456" y="32917"/>
                    <a:pt x="151169" y="32917"/>
                  </a:cubicBezTo>
                  <a:cubicBezTo>
                    <a:pt x="155241" y="32917"/>
                    <a:pt x="159070" y="33963"/>
                    <a:pt x="161852" y="36886"/>
                  </a:cubicBezTo>
                  <a:cubicBezTo>
                    <a:pt x="163520" y="38644"/>
                    <a:pt x="164603" y="40919"/>
                    <a:pt x="166387" y="42561"/>
                  </a:cubicBezTo>
                  <a:cubicBezTo>
                    <a:pt x="169329" y="45262"/>
                    <a:pt x="173620" y="45783"/>
                    <a:pt x="177610" y="45960"/>
                  </a:cubicBezTo>
                  <a:cubicBezTo>
                    <a:pt x="179235" y="46032"/>
                    <a:pt x="180861" y="46068"/>
                    <a:pt x="182487" y="46068"/>
                  </a:cubicBezTo>
                  <a:cubicBezTo>
                    <a:pt x="196328" y="46068"/>
                    <a:pt x="210167" y="43481"/>
                    <a:pt x="223071" y="38471"/>
                  </a:cubicBezTo>
                  <a:lnTo>
                    <a:pt x="223071" y="36300"/>
                  </a:lnTo>
                  <a:cubicBezTo>
                    <a:pt x="210264" y="40255"/>
                    <a:pt x="196882" y="42359"/>
                    <a:pt x="183480" y="42493"/>
                  </a:cubicBezTo>
                  <a:cubicBezTo>
                    <a:pt x="183210" y="42496"/>
                    <a:pt x="182938" y="42497"/>
                    <a:pt x="182666" y="42497"/>
                  </a:cubicBezTo>
                  <a:cubicBezTo>
                    <a:pt x="178528" y="42497"/>
                    <a:pt x="174222" y="42134"/>
                    <a:pt x="170837" y="39807"/>
                  </a:cubicBezTo>
                  <a:cubicBezTo>
                    <a:pt x="168186" y="37984"/>
                    <a:pt x="166399" y="35149"/>
                    <a:pt x="163892" y="33132"/>
                  </a:cubicBezTo>
                  <a:cubicBezTo>
                    <a:pt x="159735" y="29795"/>
                    <a:pt x="154251" y="29126"/>
                    <a:pt x="148804" y="29126"/>
                  </a:cubicBezTo>
                  <a:cubicBezTo>
                    <a:pt x="147328" y="29126"/>
                    <a:pt x="145856" y="29175"/>
                    <a:pt x="144413" y="29234"/>
                  </a:cubicBezTo>
                  <a:cubicBezTo>
                    <a:pt x="135473" y="29593"/>
                    <a:pt x="126529" y="29955"/>
                    <a:pt x="117588" y="30316"/>
                  </a:cubicBezTo>
                  <a:cubicBezTo>
                    <a:pt x="116625" y="30355"/>
                    <a:pt x="115647" y="30391"/>
                    <a:pt x="114671" y="30391"/>
                  </a:cubicBezTo>
                  <a:cubicBezTo>
                    <a:pt x="111925" y="30391"/>
                    <a:pt x="109190" y="30106"/>
                    <a:pt x="106809" y="28808"/>
                  </a:cubicBezTo>
                  <a:cubicBezTo>
                    <a:pt x="103585" y="27047"/>
                    <a:pt x="101465" y="22708"/>
                    <a:pt x="103381" y="19573"/>
                  </a:cubicBezTo>
                  <a:cubicBezTo>
                    <a:pt x="105403" y="16259"/>
                    <a:pt x="110842" y="15622"/>
                    <a:pt x="111734" y="11846"/>
                  </a:cubicBezTo>
                  <a:cubicBezTo>
                    <a:pt x="112231" y="9743"/>
                    <a:pt x="110914" y="7550"/>
                    <a:pt x="109111" y="6361"/>
                  </a:cubicBezTo>
                  <a:cubicBezTo>
                    <a:pt x="107310" y="5175"/>
                    <a:pt x="105114" y="4776"/>
                    <a:pt x="102984" y="4425"/>
                  </a:cubicBezTo>
                  <a:cubicBezTo>
                    <a:pt x="85066" y="1474"/>
                    <a:pt x="66905" y="0"/>
                    <a:pt x="48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0" y="3756900"/>
              <a:ext cx="9143721" cy="1097082"/>
            </a:xfrm>
            <a:custGeom>
              <a:rect b="b" l="l" r="r" t="t"/>
              <a:pathLst>
                <a:path extrusionOk="0" h="64345" w="223072">
                  <a:moveTo>
                    <a:pt x="0" y="1"/>
                  </a:moveTo>
                  <a:lnTo>
                    <a:pt x="0" y="22359"/>
                  </a:lnTo>
                  <a:cubicBezTo>
                    <a:pt x="3127" y="21599"/>
                    <a:pt x="6342" y="21208"/>
                    <a:pt x="9557" y="21208"/>
                  </a:cubicBezTo>
                  <a:cubicBezTo>
                    <a:pt x="11159" y="21208"/>
                    <a:pt x="12761" y="21305"/>
                    <a:pt x="14351" y="21502"/>
                  </a:cubicBezTo>
                  <a:cubicBezTo>
                    <a:pt x="18341" y="21997"/>
                    <a:pt x="22331" y="23094"/>
                    <a:pt x="26310" y="23094"/>
                  </a:cubicBezTo>
                  <a:cubicBezTo>
                    <a:pt x="27231" y="23094"/>
                    <a:pt x="28151" y="23035"/>
                    <a:pt x="29071" y="22897"/>
                  </a:cubicBezTo>
                  <a:cubicBezTo>
                    <a:pt x="33248" y="22269"/>
                    <a:pt x="37326" y="20792"/>
                    <a:pt x="42326" y="20792"/>
                  </a:cubicBezTo>
                  <a:cubicBezTo>
                    <a:pt x="43670" y="20792"/>
                    <a:pt x="45080" y="20899"/>
                    <a:pt x="46577" y="21157"/>
                  </a:cubicBezTo>
                  <a:cubicBezTo>
                    <a:pt x="48716" y="21526"/>
                    <a:pt x="43493" y="23569"/>
                    <a:pt x="44415" y="23935"/>
                  </a:cubicBezTo>
                  <a:cubicBezTo>
                    <a:pt x="46582" y="24798"/>
                    <a:pt x="48783" y="25056"/>
                    <a:pt x="50962" y="25056"/>
                  </a:cubicBezTo>
                  <a:cubicBezTo>
                    <a:pt x="53611" y="25056"/>
                    <a:pt x="56228" y="24676"/>
                    <a:pt x="58712" y="24538"/>
                  </a:cubicBezTo>
                  <a:cubicBezTo>
                    <a:pt x="63450" y="24280"/>
                    <a:pt x="68165" y="23572"/>
                    <a:pt x="72772" y="22424"/>
                  </a:cubicBezTo>
                  <a:cubicBezTo>
                    <a:pt x="74374" y="22025"/>
                    <a:pt x="76179" y="21638"/>
                    <a:pt x="77857" y="21638"/>
                  </a:cubicBezTo>
                  <a:cubicBezTo>
                    <a:pt x="79731" y="21638"/>
                    <a:pt x="81447" y="22120"/>
                    <a:pt x="82543" y="23605"/>
                  </a:cubicBezTo>
                  <a:cubicBezTo>
                    <a:pt x="83034" y="24271"/>
                    <a:pt x="83319" y="25071"/>
                    <a:pt x="83804" y="25744"/>
                  </a:cubicBezTo>
                  <a:cubicBezTo>
                    <a:pt x="85353" y="27885"/>
                    <a:pt x="88384" y="28164"/>
                    <a:pt x="91024" y="28247"/>
                  </a:cubicBezTo>
                  <a:cubicBezTo>
                    <a:pt x="97102" y="28441"/>
                    <a:pt x="103180" y="28634"/>
                    <a:pt x="109257" y="28828"/>
                  </a:cubicBezTo>
                  <a:cubicBezTo>
                    <a:pt x="112115" y="28919"/>
                    <a:pt x="115083" y="29036"/>
                    <a:pt x="117633" y="30339"/>
                  </a:cubicBezTo>
                  <a:cubicBezTo>
                    <a:pt x="120179" y="31641"/>
                    <a:pt x="122177" y="34490"/>
                    <a:pt x="121547" y="37280"/>
                  </a:cubicBezTo>
                  <a:cubicBezTo>
                    <a:pt x="121330" y="38232"/>
                    <a:pt x="120827" y="39181"/>
                    <a:pt x="121053" y="40130"/>
                  </a:cubicBezTo>
                  <a:cubicBezTo>
                    <a:pt x="121847" y="43466"/>
                    <a:pt x="128442" y="40493"/>
                    <a:pt x="129955" y="43568"/>
                  </a:cubicBezTo>
                  <a:cubicBezTo>
                    <a:pt x="131713" y="47137"/>
                    <a:pt x="123248" y="48571"/>
                    <a:pt x="123625" y="52532"/>
                  </a:cubicBezTo>
                  <a:cubicBezTo>
                    <a:pt x="126002" y="53297"/>
                    <a:pt x="128446" y="53581"/>
                    <a:pt x="130928" y="53581"/>
                  </a:cubicBezTo>
                  <a:cubicBezTo>
                    <a:pt x="138113" y="53581"/>
                    <a:pt x="145618" y="51200"/>
                    <a:pt x="152724" y="51200"/>
                  </a:cubicBezTo>
                  <a:cubicBezTo>
                    <a:pt x="155701" y="51200"/>
                    <a:pt x="158607" y="51618"/>
                    <a:pt x="161391" y="52803"/>
                  </a:cubicBezTo>
                  <a:cubicBezTo>
                    <a:pt x="166194" y="54846"/>
                    <a:pt x="170203" y="59066"/>
                    <a:pt x="175405" y="59502"/>
                  </a:cubicBezTo>
                  <a:cubicBezTo>
                    <a:pt x="175710" y="59527"/>
                    <a:pt x="176015" y="59539"/>
                    <a:pt x="176318" y="59539"/>
                  </a:cubicBezTo>
                  <a:cubicBezTo>
                    <a:pt x="180009" y="59539"/>
                    <a:pt x="183574" y="57785"/>
                    <a:pt x="187291" y="57541"/>
                  </a:cubicBezTo>
                  <a:cubicBezTo>
                    <a:pt x="187816" y="57506"/>
                    <a:pt x="188299" y="57490"/>
                    <a:pt x="188743" y="57490"/>
                  </a:cubicBezTo>
                  <a:cubicBezTo>
                    <a:pt x="197524" y="57490"/>
                    <a:pt x="191246" y="63935"/>
                    <a:pt x="195068" y="64266"/>
                  </a:cubicBezTo>
                  <a:cubicBezTo>
                    <a:pt x="195675" y="64319"/>
                    <a:pt x="196321" y="64345"/>
                    <a:pt x="197000" y="64345"/>
                  </a:cubicBezTo>
                  <a:cubicBezTo>
                    <a:pt x="203901" y="64345"/>
                    <a:pt x="214260" y="61687"/>
                    <a:pt x="223071" y="57689"/>
                  </a:cubicBezTo>
                  <a:lnTo>
                    <a:pt x="2230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0" y="4049905"/>
              <a:ext cx="9143721" cy="922183"/>
            </a:xfrm>
            <a:custGeom>
              <a:rect b="b" l="l" r="r" t="t"/>
              <a:pathLst>
                <a:path extrusionOk="0" h="54087" w="223072">
                  <a:moveTo>
                    <a:pt x="41712" y="1"/>
                  </a:moveTo>
                  <a:cubicBezTo>
                    <a:pt x="37446" y="1"/>
                    <a:pt x="33251" y="1289"/>
                    <a:pt x="28988" y="1663"/>
                  </a:cubicBezTo>
                  <a:cubicBezTo>
                    <a:pt x="27958" y="1753"/>
                    <a:pt x="26920" y="1791"/>
                    <a:pt x="25874" y="1791"/>
                  </a:cubicBezTo>
                  <a:cubicBezTo>
                    <a:pt x="19778" y="1791"/>
                    <a:pt x="13455" y="487"/>
                    <a:pt x="7499" y="487"/>
                  </a:cubicBezTo>
                  <a:cubicBezTo>
                    <a:pt x="4914" y="487"/>
                    <a:pt x="2398" y="733"/>
                    <a:pt x="0" y="1437"/>
                  </a:cubicBezTo>
                  <a:lnTo>
                    <a:pt x="0" y="15151"/>
                  </a:lnTo>
                  <a:cubicBezTo>
                    <a:pt x="16132" y="12777"/>
                    <a:pt x="32440" y="11589"/>
                    <a:pt x="48747" y="11589"/>
                  </a:cubicBezTo>
                  <a:cubicBezTo>
                    <a:pt x="66907" y="11589"/>
                    <a:pt x="85067" y="13063"/>
                    <a:pt x="102984" y="16013"/>
                  </a:cubicBezTo>
                  <a:cubicBezTo>
                    <a:pt x="105114" y="16365"/>
                    <a:pt x="107309" y="16763"/>
                    <a:pt x="109111" y="17950"/>
                  </a:cubicBezTo>
                  <a:cubicBezTo>
                    <a:pt x="110914" y="19139"/>
                    <a:pt x="112231" y="21331"/>
                    <a:pt x="111734" y="23435"/>
                  </a:cubicBezTo>
                  <a:cubicBezTo>
                    <a:pt x="110842" y="27211"/>
                    <a:pt x="105402" y="27848"/>
                    <a:pt x="103380" y="31162"/>
                  </a:cubicBezTo>
                  <a:cubicBezTo>
                    <a:pt x="101465" y="34297"/>
                    <a:pt x="103585" y="38636"/>
                    <a:pt x="106809" y="40397"/>
                  </a:cubicBezTo>
                  <a:cubicBezTo>
                    <a:pt x="109189" y="41695"/>
                    <a:pt x="111925" y="41980"/>
                    <a:pt x="114670" y="41980"/>
                  </a:cubicBezTo>
                  <a:cubicBezTo>
                    <a:pt x="115647" y="41980"/>
                    <a:pt x="116625" y="41944"/>
                    <a:pt x="117588" y="41905"/>
                  </a:cubicBezTo>
                  <a:cubicBezTo>
                    <a:pt x="126529" y="41544"/>
                    <a:pt x="135473" y="41182"/>
                    <a:pt x="144413" y="40823"/>
                  </a:cubicBezTo>
                  <a:cubicBezTo>
                    <a:pt x="145856" y="40764"/>
                    <a:pt x="147328" y="40715"/>
                    <a:pt x="148804" y="40715"/>
                  </a:cubicBezTo>
                  <a:cubicBezTo>
                    <a:pt x="154251" y="40715"/>
                    <a:pt x="159735" y="41384"/>
                    <a:pt x="163892" y="44721"/>
                  </a:cubicBezTo>
                  <a:cubicBezTo>
                    <a:pt x="166399" y="46738"/>
                    <a:pt x="168186" y="49573"/>
                    <a:pt x="170836" y="51396"/>
                  </a:cubicBezTo>
                  <a:cubicBezTo>
                    <a:pt x="174222" y="53723"/>
                    <a:pt x="178528" y="54086"/>
                    <a:pt x="182666" y="54086"/>
                  </a:cubicBezTo>
                  <a:cubicBezTo>
                    <a:pt x="182938" y="54086"/>
                    <a:pt x="183210" y="54085"/>
                    <a:pt x="183480" y="54082"/>
                  </a:cubicBezTo>
                  <a:cubicBezTo>
                    <a:pt x="196882" y="53948"/>
                    <a:pt x="210264" y="51844"/>
                    <a:pt x="223071" y="47889"/>
                  </a:cubicBezTo>
                  <a:lnTo>
                    <a:pt x="223071" y="32358"/>
                  </a:lnTo>
                  <a:lnTo>
                    <a:pt x="223071" y="32357"/>
                  </a:lnTo>
                  <a:cubicBezTo>
                    <a:pt x="217955" y="33998"/>
                    <a:pt x="212843" y="35640"/>
                    <a:pt x="207726" y="37282"/>
                  </a:cubicBezTo>
                  <a:cubicBezTo>
                    <a:pt x="205043" y="38143"/>
                    <a:pt x="202290" y="39014"/>
                    <a:pt x="199485" y="39014"/>
                  </a:cubicBezTo>
                  <a:cubicBezTo>
                    <a:pt x="199219" y="39014"/>
                    <a:pt x="198952" y="39006"/>
                    <a:pt x="198685" y="38990"/>
                  </a:cubicBezTo>
                  <a:cubicBezTo>
                    <a:pt x="193308" y="38654"/>
                    <a:pt x="188632" y="34900"/>
                    <a:pt x="183270" y="34362"/>
                  </a:cubicBezTo>
                  <a:cubicBezTo>
                    <a:pt x="182771" y="34312"/>
                    <a:pt x="182270" y="34290"/>
                    <a:pt x="181767" y="34290"/>
                  </a:cubicBezTo>
                  <a:cubicBezTo>
                    <a:pt x="178132" y="34290"/>
                    <a:pt x="174419" y="35445"/>
                    <a:pt x="170867" y="35445"/>
                  </a:cubicBezTo>
                  <a:cubicBezTo>
                    <a:pt x="169443" y="35445"/>
                    <a:pt x="168045" y="35259"/>
                    <a:pt x="166688" y="34739"/>
                  </a:cubicBezTo>
                  <a:cubicBezTo>
                    <a:pt x="164308" y="33827"/>
                    <a:pt x="162417" y="31988"/>
                    <a:pt x="160248" y="30643"/>
                  </a:cubicBezTo>
                  <a:cubicBezTo>
                    <a:pt x="157523" y="28954"/>
                    <a:pt x="154313" y="28074"/>
                    <a:pt x="151108" y="28074"/>
                  </a:cubicBezTo>
                  <a:cubicBezTo>
                    <a:pt x="149592" y="28074"/>
                    <a:pt x="148077" y="28271"/>
                    <a:pt x="146614" y="28672"/>
                  </a:cubicBezTo>
                  <a:cubicBezTo>
                    <a:pt x="144580" y="29231"/>
                    <a:pt x="142277" y="30100"/>
                    <a:pt x="140249" y="30100"/>
                  </a:cubicBezTo>
                  <a:cubicBezTo>
                    <a:pt x="139019" y="30100"/>
                    <a:pt x="137890" y="29780"/>
                    <a:pt x="136984" y="28877"/>
                  </a:cubicBezTo>
                  <a:cubicBezTo>
                    <a:pt x="139007" y="27694"/>
                    <a:pt x="140148" y="25171"/>
                    <a:pt x="139702" y="22873"/>
                  </a:cubicBezTo>
                  <a:cubicBezTo>
                    <a:pt x="139253" y="20573"/>
                    <a:pt x="137249" y="18664"/>
                    <a:pt x="134929" y="18328"/>
                  </a:cubicBezTo>
                  <a:cubicBezTo>
                    <a:pt x="134506" y="18267"/>
                    <a:pt x="134070" y="18252"/>
                    <a:pt x="133630" y="18252"/>
                  </a:cubicBezTo>
                  <a:cubicBezTo>
                    <a:pt x="133162" y="18252"/>
                    <a:pt x="132689" y="18269"/>
                    <a:pt x="132224" y="18269"/>
                  </a:cubicBezTo>
                  <a:cubicBezTo>
                    <a:pt x="131161" y="18269"/>
                    <a:pt x="130138" y="18176"/>
                    <a:pt x="129295" y="17560"/>
                  </a:cubicBezTo>
                  <a:cubicBezTo>
                    <a:pt x="128061" y="16662"/>
                    <a:pt x="127737" y="15002"/>
                    <a:pt x="127065" y="13631"/>
                  </a:cubicBezTo>
                  <a:cubicBezTo>
                    <a:pt x="125286" y="10000"/>
                    <a:pt x="120926" y="8370"/>
                    <a:pt x="116887" y="8122"/>
                  </a:cubicBezTo>
                  <a:cubicBezTo>
                    <a:pt x="116334" y="8089"/>
                    <a:pt x="115781" y="8075"/>
                    <a:pt x="115228" y="8075"/>
                  </a:cubicBezTo>
                  <a:cubicBezTo>
                    <a:pt x="112505" y="8075"/>
                    <a:pt x="109776" y="8410"/>
                    <a:pt x="107056" y="8410"/>
                  </a:cubicBezTo>
                  <a:cubicBezTo>
                    <a:pt x="106291" y="8410"/>
                    <a:pt x="105527" y="8384"/>
                    <a:pt x="104764" y="8316"/>
                  </a:cubicBezTo>
                  <a:cubicBezTo>
                    <a:pt x="96617" y="7597"/>
                    <a:pt x="89336" y="2270"/>
                    <a:pt x="81162" y="2005"/>
                  </a:cubicBezTo>
                  <a:cubicBezTo>
                    <a:pt x="80942" y="1998"/>
                    <a:pt x="80723" y="1995"/>
                    <a:pt x="80503" y="1995"/>
                  </a:cubicBezTo>
                  <a:cubicBezTo>
                    <a:pt x="74644" y="1995"/>
                    <a:pt x="68936" y="4467"/>
                    <a:pt x="63083" y="4467"/>
                  </a:cubicBezTo>
                  <a:cubicBezTo>
                    <a:pt x="62781" y="4467"/>
                    <a:pt x="62478" y="4460"/>
                    <a:pt x="62175" y="4446"/>
                  </a:cubicBezTo>
                  <a:cubicBezTo>
                    <a:pt x="55480" y="4144"/>
                    <a:pt x="49320" y="327"/>
                    <a:pt x="42628" y="21"/>
                  </a:cubicBezTo>
                  <a:cubicBezTo>
                    <a:pt x="42322" y="7"/>
                    <a:pt x="42017" y="1"/>
                    <a:pt x="41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7066976" y="4680004"/>
              <a:ext cx="223355" cy="43460"/>
            </a:xfrm>
            <a:custGeom>
              <a:rect b="b" l="l" r="r" t="t"/>
              <a:pathLst>
                <a:path extrusionOk="0" h="2549" w="5449">
                  <a:moveTo>
                    <a:pt x="3146" y="0"/>
                  </a:moveTo>
                  <a:cubicBezTo>
                    <a:pt x="1776" y="0"/>
                    <a:pt x="256" y="475"/>
                    <a:pt x="116" y="1425"/>
                  </a:cubicBezTo>
                  <a:cubicBezTo>
                    <a:pt x="1" y="2210"/>
                    <a:pt x="969" y="2549"/>
                    <a:pt x="2106" y="2549"/>
                  </a:cubicBezTo>
                  <a:cubicBezTo>
                    <a:pt x="3558" y="2549"/>
                    <a:pt x="5286" y="1995"/>
                    <a:pt x="5375" y="1109"/>
                  </a:cubicBezTo>
                  <a:cubicBezTo>
                    <a:pt x="5448" y="370"/>
                    <a:pt x="4355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6047237" y="4563116"/>
              <a:ext cx="158959" cy="27689"/>
            </a:xfrm>
            <a:custGeom>
              <a:rect b="b" l="l" r="r" t="t"/>
              <a:pathLst>
                <a:path extrusionOk="0" h="1624" w="3878">
                  <a:moveTo>
                    <a:pt x="2636" y="0"/>
                  </a:moveTo>
                  <a:cubicBezTo>
                    <a:pt x="1525" y="0"/>
                    <a:pt x="0" y="577"/>
                    <a:pt x="70" y="1130"/>
                  </a:cubicBezTo>
                  <a:cubicBezTo>
                    <a:pt x="111" y="1463"/>
                    <a:pt x="729" y="1623"/>
                    <a:pt x="1448" y="1623"/>
                  </a:cubicBezTo>
                  <a:cubicBezTo>
                    <a:pt x="2546" y="1623"/>
                    <a:pt x="3878" y="1250"/>
                    <a:pt x="3751" y="551"/>
                  </a:cubicBezTo>
                  <a:cubicBezTo>
                    <a:pt x="3679" y="156"/>
                    <a:pt x="3213" y="0"/>
                    <a:pt x="2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5608220" y="4582705"/>
              <a:ext cx="333700" cy="47638"/>
            </a:xfrm>
            <a:custGeom>
              <a:rect b="b" l="l" r="r" t="t"/>
              <a:pathLst>
                <a:path extrusionOk="0" h="2794" w="8141">
                  <a:moveTo>
                    <a:pt x="5799" y="1"/>
                  </a:moveTo>
                  <a:cubicBezTo>
                    <a:pt x="3405" y="1"/>
                    <a:pt x="1" y="763"/>
                    <a:pt x="1" y="1926"/>
                  </a:cubicBezTo>
                  <a:cubicBezTo>
                    <a:pt x="1" y="2539"/>
                    <a:pt x="959" y="2793"/>
                    <a:pt x="2216" y="2793"/>
                  </a:cubicBezTo>
                  <a:cubicBezTo>
                    <a:pt x="4628" y="2793"/>
                    <a:pt x="8140" y="1857"/>
                    <a:pt x="8098" y="717"/>
                  </a:cubicBezTo>
                  <a:cubicBezTo>
                    <a:pt x="8080" y="221"/>
                    <a:pt x="7085" y="1"/>
                    <a:pt x="5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5112226" y="4407407"/>
              <a:ext cx="213599" cy="39880"/>
            </a:xfrm>
            <a:custGeom>
              <a:rect b="b" l="l" r="r" t="t"/>
              <a:pathLst>
                <a:path extrusionOk="0" h="2339" w="5211">
                  <a:moveTo>
                    <a:pt x="2050" y="0"/>
                  </a:moveTo>
                  <a:cubicBezTo>
                    <a:pt x="1744" y="0"/>
                    <a:pt x="1463" y="59"/>
                    <a:pt x="1251" y="192"/>
                  </a:cubicBezTo>
                  <a:cubicBezTo>
                    <a:pt x="1" y="974"/>
                    <a:pt x="1584" y="2339"/>
                    <a:pt x="3006" y="2339"/>
                  </a:cubicBezTo>
                  <a:cubicBezTo>
                    <a:pt x="3387" y="2339"/>
                    <a:pt x="3756" y="2241"/>
                    <a:pt x="4056" y="2007"/>
                  </a:cubicBezTo>
                  <a:cubicBezTo>
                    <a:pt x="5211" y="1110"/>
                    <a:pt x="3384" y="0"/>
                    <a:pt x="20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4840555" y="4224846"/>
              <a:ext cx="211017" cy="36299"/>
            </a:xfrm>
            <a:custGeom>
              <a:rect b="b" l="l" r="r" t="t"/>
              <a:pathLst>
                <a:path extrusionOk="0" h="2129" w="5148">
                  <a:moveTo>
                    <a:pt x="1202" y="0"/>
                  </a:moveTo>
                  <a:cubicBezTo>
                    <a:pt x="819" y="0"/>
                    <a:pt x="525" y="90"/>
                    <a:pt x="411" y="307"/>
                  </a:cubicBezTo>
                  <a:cubicBezTo>
                    <a:pt x="0" y="1089"/>
                    <a:pt x="2392" y="2128"/>
                    <a:pt x="3776" y="2128"/>
                  </a:cubicBezTo>
                  <a:cubicBezTo>
                    <a:pt x="4160" y="2128"/>
                    <a:pt x="4467" y="2048"/>
                    <a:pt x="4614" y="1861"/>
                  </a:cubicBezTo>
                  <a:cubicBezTo>
                    <a:pt x="5148" y="1182"/>
                    <a:pt x="2589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3656522" y="4161730"/>
              <a:ext cx="117887" cy="28303"/>
            </a:xfrm>
            <a:custGeom>
              <a:rect b="b" l="l" r="r" t="t"/>
              <a:pathLst>
                <a:path extrusionOk="0" h="1660" w="2876">
                  <a:moveTo>
                    <a:pt x="1539" y="0"/>
                  </a:moveTo>
                  <a:cubicBezTo>
                    <a:pt x="969" y="0"/>
                    <a:pt x="356" y="250"/>
                    <a:pt x="167" y="844"/>
                  </a:cubicBezTo>
                  <a:cubicBezTo>
                    <a:pt x="1" y="1366"/>
                    <a:pt x="554" y="1660"/>
                    <a:pt x="1185" y="1660"/>
                  </a:cubicBezTo>
                  <a:cubicBezTo>
                    <a:pt x="1734" y="1660"/>
                    <a:pt x="2341" y="1438"/>
                    <a:pt x="2586" y="952"/>
                  </a:cubicBezTo>
                  <a:cubicBezTo>
                    <a:pt x="2875" y="376"/>
                    <a:pt x="2239" y="0"/>
                    <a:pt x="1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989384" y="4091573"/>
              <a:ext cx="295538" cy="32020"/>
            </a:xfrm>
            <a:custGeom>
              <a:rect b="b" l="l" r="r" t="t"/>
              <a:pathLst>
                <a:path extrusionOk="0" h="1878" w="7210">
                  <a:moveTo>
                    <a:pt x="3661" y="0"/>
                  </a:moveTo>
                  <a:cubicBezTo>
                    <a:pt x="1873" y="0"/>
                    <a:pt x="59" y="290"/>
                    <a:pt x="32" y="868"/>
                  </a:cubicBezTo>
                  <a:cubicBezTo>
                    <a:pt x="0" y="1578"/>
                    <a:pt x="1506" y="1877"/>
                    <a:pt x="3140" y="1877"/>
                  </a:cubicBezTo>
                  <a:cubicBezTo>
                    <a:pt x="5010" y="1877"/>
                    <a:pt x="7047" y="1485"/>
                    <a:pt x="7131" y="868"/>
                  </a:cubicBezTo>
                  <a:cubicBezTo>
                    <a:pt x="7210" y="290"/>
                    <a:pt x="5448" y="0"/>
                    <a:pt x="36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1406634" y="4079127"/>
              <a:ext cx="132603" cy="24910"/>
            </a:xfrm>
            <a:custGeom>
              <a:rect b="b" l="l" r="r" t="t"/>
              <a:pathLst>
                <a:path extrusionOk="0" h="1461" w="3235">
                  <a:moveTo>
                    <a:pt x="1637" y="0"/>
                  </a:moveTo>
                  <a:cubicBezTo>
                    <a:pt x="820" y="0"/>
                    <a:pt x="0" y="258"/>
                    <a:pt x="54" y="730"/>
                  </a:cubicBezTo>
                  <a:cubicBezTo>
                    <a:pt x="108" y="1203"/>
                    <a:pt x="952" y="1460"/>
                    <a:pt x="1754" y="1460"/>
                  </a:cubicBezTo>
                  <a:cubicBezTo>
                    <a:pt x="2514" y="1460"/>
                    <a:pt x="3235" y="1229"/>
                    <a:pt x="3210" y="730"/>
                  </a:cubicBezTo>
                  <a:cubicBezTo>
                    <a:pt x="3184" y="231"/>
                    <a:pt x="2411" y="0"/>
                    <a:pt x="1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0" y="4111384"/>
              <a:ext cx="9143721" cy="860701"/>
            </a:xfrm>
            <a:custGeom>
              <a:rect b="b" l="l" r="r" t="t"/>
              <a:pathLst>
                <a:path extrusionOk="0" h="50481" w="223072">
                  <a:moveTo>
                    <a:pt x="42327" y="0"/>
                  </a:moveTo>
                  <a:cubicBezTo>
                    <a:pt x="37327" y="0"/>
                    <a:pt x="33248" y="1477"/>
                    <a:pt x="29071" y="2105"/>
                  </a:cubicBezTo>
                  <a:cubicBezTo>
                    <a:pt x="28151" y="2243"/>
                    <a:pt x="27231" y="2302"/>
                    <a:pt x="26310" y="2302"/>
                  </a:cubicBezTo>
                  <a:cubicBezTo>
                    <a:pt x="22331" y="2302"/>
                    <a:pt x="18342" y="1205"/>
                    <a:pt x="14351" y="710"/>
                  </a:cubicBezTo>
                  <a:cubicBezTo>
                    <a:pt x="12761" y="513"/>
                    <a:pt x="11159" y="416"/>
                    <a:pt x="9557" y="416"/>
                  </a:cubicBezTo>
                  <a:cubicBezTo>
                    <a:pt x="6342" y="416"/>
                    <a:pt x="3127" y="807"/>
                    <a:pt x="0" y="1567"/>
                  </a:cubicBezTo>
                  <a:lnTo>
                    <a:pt x="0" y="11545"/>
                  </a:lnTo>
                  <a:cubicBezTo>
                    <a:pt x="16132" y="9171"/>
                    <a:pt x="32440" y="7983"/>
                    <a:pt x="48747" y="7983"/>
                  </a:cubicBezTo>
                  <a:cubicBezTo>
                    <a:pt x="66907" y="7983"/>
                    <a:pt x="85067" y="9457"/>
                    <a:pt x="102984" y="12407"/>
                  </a:cubicBezTo>
                  <a:cubicBezTo>
                    <a:pt x="105114" y="12759"/>
                    <a:pt x="107309" y="13157"/>
                    <a:pt x="109111" y="14344"/>
                  </a:cubicBezTo>
                  <a:cubicBezTo>
                    <a:pt x="110914" y="15533"/>
                    <a:pt x="112231" y="17725"/>
                    <a:pt x="111734" y="19829"/>
                  </a:cubicBezTo>
                  <a:cubicBezTo>
                    <a:pt x="110842" y="23605"/>
                    <a:pt x="105402" y="24242"/>
                    <a:pt x="103380" y="27556"/>
                  </a:cubicBezTo>
                  <a:cubicBezTo>
                    <a:pt x="101465" y="30691"/>
                    <a:pt x="103585" y="35030"/>
                    <a:pt x="106809" y="36791"/>
                  </a:cubicBezTo>
                  <a:cubicBezTo>
                    <a:pt x="109189" y="38089"/>
                    <a:pt x="111925" y="38374"/>
                    <a:pt x="114670" y="38374"/>
                  </a:cubicBezTo>
                  <a:cubicBezTo>
                    <a:pt x="115647" y="38374"/>
                    <a:pt x="116625" y="38338"/>
                    <a:pt x="117588" y="38299"/>
                  </a:cubicBezTo>
                  <a:cubicBezTo>
                    <a:pt x="126529" y="37938"/>
                    <a:pt x="135473" y="37576"/>
                    <a:pt x="144413" y="37217"/>
                  </a:cubicBezTo>
                  <a:cubicBezTo>
                    <a:pt x="145856" y="37158"/>
                    <a:pt x="147328" y="37109"/>
                    <a:pt x="148804" y="37109"/>
                  </a:cubicBezTo>
                  <a:cubicBezTo>
                    <a:pt x="154251" y="37109"/>
                    <a:pt x="159735" y="37778"/>
                    <a:pt x="163892" y="41115"/>
                  </a:cubicBezTo>
                  <a:cubicBezTo>
                    <a:pt x="166399" y="43132"/>
                    <a:pt x="168186" y="45967"/>
                    <a:pt x="170836" y="47790"/>
                  </a:cubicBezTo>
                  <a:cubicBezTo>
                    <a:pt x="174222" y="50117"/>
                    <a:pt x="178528" y="50480"/>
                    <a:pt x="182666" y="50480"/>
                  </a:cubicBezTo>
                  <a:cubicBezTo>
                    <a:pt x="182938" y="50480"/>
                    <a:pt x="183210" y="50479"/>
                    <a:pt x="183480" y="50476"/>
                  </a:cubicBezTo>
                  <a:cubicBezTo>
                    <a:pt x="196882" y="50342"/>
                    <a:pt x="210264" y="48238"/>
                    <a:pt x="223071" y="44283"/>
                  </a:cubicBezTo>
                  <a:lnTo>
                    <a:pt x="223071" y="36897"/>
                  </a:lnTo>
                  <a:cubicBezTo>
                    <a:pt x="214260" y="40895"/>
                    <a:pt x="203901" y="43553"/>
                    <a:pt x="197000" y="43553"/>
                  </a:cubicBezTo>
                  <a:cubicBezTo>
                    <a:pt x="196321" y="43553"/>
                    <a:pt x="195675" y="43527"/>
                    <a:pt x="195068" y="43474"/>
                  </a:cubicBezTo>
                  <a:cubicBezTo>
                    <a:pt x="191246" y="43143"/>
                    <a:pt x="197524" y="36698"/>
                    <a:pt x="188743" y="36698"/>
                  </a:cubicBezTo>
                  <a:cubicBezTo>
                    <a:pt x="188299" y="36698"/>
                    <a:pt x="187816" y="36714"/>
                    <a:pt x="187291" y="36749"/>
                  </a:cubicBezTo>
                  <a:cubicBezTo>
                    <a:pt x="183574" y="36993"/>
                    <a:pt x="180009" y="38747"/>
                    <a:pt x="176318" y="38747"/>
                  </a:cubicBezTo>
                  <a:cubicBezTo>
                    <a:pt x="176015" y="38747"/>
                    <a:pt x="175710" y="38735"/>
                    <a:pt x="175405" y="38710"/>
                  </a:cubicBezTo>
                  <a:cubicBezTo>
                    <a:pt x="170203" y="38276"/>
                    <a:pt x="166194" y="34054"/>
                    <a:pt x="161391" y="32011"/>
                  </a:cubicBezTo>
                  <a:cubicBezTo>
                    <a:pt x="158607" y="30825"/>
                    <a:pt x="155700" y="30408"/>
                    <a:pt x="152724" y="30408"/>
                  </a:cubicBezTo>
                  <a:cubicBezTo>
                    <a:pt x="145617" y="30408"/>
                    <a:pt x="138112" y="32789"/>
                    <a:pt x="130928" y="32789"/>
                  </a:cubicBezTo>
                  <a:cubicBezTo>
                    <a:pt x="128446" y="32789"/>
                    <a:pt x="126003" y="32505"/>
                    <a:pt x="123627" y="31740"/>
                  </a:cubicBezTo>
                  <a:cubicBezTo>
                    <a:pt x="123248" y="27779"/>
                    <a:pt x="131713" y="26345"/>
                    <a:pt x="129955" y="22776"/>
                  </a:cubicBezTo>
                  <a:cubicBezTo>
                    <a:pt x="128442" y="19701"/>
                    <a:pt x="121847" y="22674"/>
                    <a:pt x="121053" y="19338"/>
                  </a:cubicBezTo>
                  <a:cubicBezTo>
                    <a:pt x="120827" y="18389"/>
                    <a:pt x="121330" y="17440"/>
                    <a:pt x="121547" y="16488"/>
                  </a:cubicBezTo>
                  <a:cubicBezTo>
                    <a:pt x="122177" y="13698"/>
                    <a:pt x="120179" y="10849"/>
                    <a:pt x="117633" y="9547"/>
                  </a:cubicBezTo>
                  <a:cubicBezTo>
                    <a:pt x="115084" y="8244"/>
                    <a:pt x="112115" y="8127"/>
                    <a:pt x="109257" y="8036"/>
                  </a:cubicBezTo>
                  <a:cubicBezTo>
                    <a:pt x="103180" y="7842"/>
                    <a:pt x="97102" y="7649"/>
                    <a:pt x="91024" y="7455"/>
                  </a:cubicBezTo>
                  <a:cubicBezTo>
                    <a:pt x="88384" y="7372"/>
                    <a:pt x="85353" y="7093"/>
                    <a:pt x="83804" y="4952"/>
                  </a:cubicBezTo>
                  <a:cubicBezTo>
                    <a:pt x="83319" y="4279"/>
                    <a:pt x="83034" y="3479"/>
                    <a:pt x="82543" y="2813"/>
                  </a:cubicBezTo>
                  <a:cubicBezTo>
                    <a:pt x="81448" y="1328"/>
                    <a:pt x="79732" y="846"/>
                    <a:pt x="77858" y="846"/>
                  </a:cubicBezTo>
                  <a:cubicBezTo>
                    <a:pt x="76180" y="846"/>
                    <a:pt x="74374" y="1233"/>
                    <a:pt x="72772" y="1632"/>
                  </a:cubicBezTo>
                  <a:cubicBezTo>
                    <a:pt x="68165" y="2779"/>
                    <a:pt x="63450" y="3488"/>
                    <a:pt x="58712" y="3746"/>
                  </a:cubicBezTo>
                  <a:cubicBezTo>
                    <a:pt x="56228" y="3884"/>
                    <a:pt x="53611" y="4264"/>
                    <a:pt x="50963" y="4264"/>
                  </a:cubicBezTo>
                  <a:cubicBezTo>
                    <a:pt x="48783" y="4264"/>
                    <a:pt x="46582" y="4006"/>
                    <a:pt x="44416" y="3143"/>
                  </a:cubicBezTo>
                  <a:cubicBezTo>
                    <a:pt x="43493" y="2777"/>
                    <a:pt x="48716" y="734"/>
                    <a:pt x="46577" y="365"/>
                  </a:cubicBezTo>
                  <a:cubicBezTo>
                    <a:pt x="45081" y="107"/>
                    <a:pt x="43671" y="0"/>
                    <a:pt x="42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4953917" y="4502847"/>
              <a:ext cx="216755" cy="35345"/>
            </a:xfrm>
            <a:custGeom>
              <a:rect b="b" l="l" r="r" t="t"/>
              <a:pathLst>
                <a:path extrusionOk="0" h="2073" w="5288">
                  <a:moveTo>
                    <a:pt x="1939" y="0"/>
                  </a:moveTo>
                  <a:cubicBezTo>
                    <a:pt x="1202" y="0"/>
                    <a:pt x="566" y="212"/>
                    <a:pt x="338" y="764"/>
                  </a:cubicBezTo>
                  <a:cubicBezTo>
                    <a:pt x="1" y="1580"/>
                    <a:pt x="1862" y="2072"/>
                    <a:pt x="3358" y="2072"/>
                  </a:cubicBezTo>
                  <a:cubicBezTo>
                    <a:pt x="4240" y="2072"/>
                    <a:pt x="4995" y="1902"/>
                    <a:pt x="5100" y="1526"/>
                  </a:cubicBezTo>
                  <a:cubicBezTo>
                    <a:pt x="5287" y="849"/>
                    <a:pt x="3412" y="0"/>
                    <a:pt x="1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4947851" y="4566509"/>
              <a:ext cx="133299" cy="22864"/>
            </a:xfrm>
            <a:custGeom>
              <a:rect b="b" l="l" r="r" t="t"/>
              <a:pathLst>
                <a:path extrusionOk="0" h="1341" w="3252">
                  <a:moveTo>
                    <a:pt x="1545" y="1"/>
                  </a:moveTo>
                  <a:cubicBezTo>
                    <a:pt x="1015" y="1"/>
                    <a:pt x="503" y="114"/>
                    <a:pt x="316" y="356"/>
                  </a:cubicBezTo>
                  <a:cubicBezTo>
                    <a:pt x="1" y="764"/>
                    <a:pt x="996" y="1340"/>
                    <a:pt x="1888" y="1340"/>
                  </a:cubicBezTo>
                  <a:cubicBezTo>
                    <a:pt x="2348" y="1340"/>
                    <a:pt x="2781" y="1187"/>
                    <a:pt x="2993" y="778"/>
                  </a:cubicBezTo>
                  <a:cubicBezTo>
                    <a:pt x="3251" y="279"/>
                    <a:pt x="2375" y="1"/>
                    <a:pt x="1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6218129" y="4662614"/>
              <a:ext cx="266681" cy="53742"/>
            </a:xfrm>
            <a:custGeom>
              <a:rect b="b" l="l" r="r" t="t"/>
              <a:pathLst>
                <a:path extrusionOk="0" h="3152" w="6506">
                  <a:moveTo>
                    <a:pt x="2865" y="0"/>
                  </a:moveTo>
                  <a:cubicBezTo>
                    <a:pt x="1420" y="0"/>
                    <a:pt x="81" y="453"/>
                    <a:pt x="50" y="1303"/>
                  </a:cubicBezTo>
                  <a:cubicBezTo>
                    <a:pt x="0" y="2640"/>
                    <a:pt x="1592" y="3152"/>
                    <a:pt x="3200" y="3152"/>
                  </a:cubicBezTo>
                  <a:cubicBezTo>
                    <a:pt x="4844" y="3152"/>
                    <a:pt x="6505" y="2616"/>
                    <a:pt x="6441" y="1884"/>
                  </a:cubicBezTo>
                  <a:cubicBezTo>
                    <a:pt x="6329" y="600"/>
                    <a:pt x="4527" y="0"/>
                    <a:pt x="2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4045674" y="4256540"/>
              <a:ext cx="181176" cy="28013"/>
            </a:xfrm>
            <a:custGeom>
              <a:rect b="b" l="l" r="r" t="t"/>
              <a:pathLst>
                <a:path extrusionOk="0" h="1643" w="4420">
                  <a:moveTo>
                    <a:pt x="1353" y="1"/>
                  </a:moveTo>
                  <a:cubicBezTo>
                    <a:pt x="791" y="1"/>
                    <a:pt x="336" y="136"/>
                    <a:pt x="206" y="474"/>
                  </a:cubicBezTo>
                  <a:cubicBezTo>
                    <a:pt x="0" y="1009"/>
                    <a:pt x="2044" y="1643"/>
                    <a:pt x="3310" y="1643"/>
                  </a:cubicBezTo>
                  <a:cubicBezTo>
                    <a:pt x="3817" y="1643"/>
                    <a:pt x="4200" y="1541"/>
                    <a:pt x="4264" y="1291"/>
                  </a:cubicBezTo>
                  <a:cubicBezTo>
                    <a:pt x="4420" y="687"/>
                    <a:pt x="2617" y="1"/>
                    <a:pt x="1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3111975" y="4153137"/>
              <a:ext cx="206549" cy="49633"/>
            </a:xfrm>
            <a:custGeom>
              <a:rect b="b" l="l" r="r" t="t"/>
              <a:pathLst>
                <a:path extrusionOk="0" h="2911" w="5039">
                  <a:moveTo>
                    <a:pt x="3000" y="1"/>
                  </a:moveTo>
                  <a:cubicBezTo>
                    <a:pt x="1636" y="1"/>
                    <a:pt x="1" y="680"/>
                    <a:pt x="104" y="1890"/>
                  </a:cubicBezTo>
                  <a:cubicBezTo>
                    <a:pt x="166" y="2611"/>
                    <a:pt x="864" y="2911"/>
                    <a:pt x="1703" y="2911"/>
                  </a:cubicBezTo>
                  <a:cubicBezTo>
                    <a:pt x="3159" y="2911"/>
                    <a:pt x="5039" y="2009"/>
                    <a:pt x="4753" y="848"/>
                  </a:cubicBezTo>
                  <a:cubicBezTo>
                    <a:pt x="4612" y="270"/>
                    <a:pt x="3860" y="1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2905994" y="4161832"/>
              <a:ext cx="126577" cy="28576"/>
            </a:xfrm>
            <a:custGeom>
              <a:rect b="b" l="l" r="r" t="t"/>
              <a:pathLst>
                <a:path extrusionOk="0" h="1676" w="3088">
                  <a:moveTo>
                    <a:pt x="1881" y="1"/>
                  </a:moveTo>
                  <a:cubicBezTo>
                    <a:pt x="1022" y="1"/>
                    <a:pt x="1" y="360"/>
                    <a:pt x="1" y="946"/>
                  </a:cubicBezTo>
                  <a:cubicBezTo>
                    <a:pt x="1" y="1415"/>
                    <a:pt x="686" y="1676"/>
                    <a:pt x="1406" y="1676"/>
                  </a:cubicBezTo>
                  <a:cubicBezTo>
                    <a:pt x="2224" y="1676"/>
                    <a:pt x="3087" y="1340"/>
                    <a:pt x="3045" y="591"/>
                  </a:cubicBezTo>
                  <a:cubicBezTo>
                    <a:pt x="3021" y="182"/>
                    <a:pt x="2492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1508970" y="4134025"/>
              <a:ext cx="234791" cy="29531"/>
            </a:xfrm>
            <a:custGeom>
              <a:rect b="b" l="l" r="r" t="t"/>
              <a:pathLst>
                <a:path extrusionOk="0" h="1732" w="5728">
                  <a:moveTo>
                    <a:pt x="2816" y="1"/>
                  </a:moveTo>
                  <a:cubicBezTo>
                    <a:pt x="1550" y="1"/>
                    <a:pt x="306" y="255"/>
                    <a:pt x="158" y="813"/>
                  </a:cubicBezTo>
                  <a:cubicBezTo>
                    <a:pt x="1" y="1407"/>
                    <a:pt x="1503" y="1731"/>
                    <a:pt x="2973" y="1731"/>
                  </a:cubicBezTo>
                  <a:cubicBezTo>
                    <a:pt x="4364" y="1731"/>
                    <a:pt x="5727" y="1441"/>
                    <a:pt x="5628" y="813"/>
                  </a:cubicBezTo>
                  <a:cubicBezTo>
                    <a:pt x="5546" y="292"/>
                    <a:pt x="4169" y="1"/>
                    <a:pt x="2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1306515" y="4150819"/>
              <a:ext cx="122560" cy="18567"/>
            </a:xfrm>
            <a:custGeom>
              <a:rect b="b" l="l" r="r" t="t"/>
              <a:pathLst>
                <a:path extrusionOk="0" h="1089" w="2990">
                  <a:moveTo>
                    <a:pt x="2182" y="1"/>
                  </a:moveTo>
                  <a:cubicBezTo>
                    <a:pt x="1296" y="1"/>
                    <a:pt x="0" y="388"/>
                    <a:pt x="0" y="747"/>
                  </a:cubicBezTo>
                  <a:cubicBezTo>
                    <a:pt x="0" y="972"/>
                    <a:pt x="514" y="1088"/>
                    <a:pt x="1115" y="1088"/>
                  </a:cubicBezTo>
                  <a:cubicBezTo>
                    <a:pt x="1965" y="1088"/>
                    <a:pt x="2990" y="856"/>
                    <a:pt x="2990" y="372"/>
                  </a:cubicBezTo>
                  <a:cubicBezTo>
                    <a:pt x="2990" y="105"/>
                    <a:pt x="2641" y="1"/>
                    <a:pt x="2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0" y="3953271"/>
              <a:ext cx="9143721" cy="662563"/>
            </a:xfrm>
            <a:custGeom>
              <a:rect b="b" l="l" r="r" t="t"/>
              <a:pathLst>
                <a:path extrusionOk="0" h="38860" w="223072">
                  <a:moveTo>
                    <a:pt x="57018" y="0"/>
                  </a:moveTo>
                  <a:cubicBezTo>
                    <a:pt x="38118" y="0"/>
                    <a:pt x="19144" y="1332"/>
                    <a:pt x="0" y="2816"/>
                  </a:cubicBezTo>
                  <a:lnTo>
                    <a:pt x="0" y="4841"/>
                  </a:lnTo>
                  <a:cubicBezTo>
                    <a:pt x="21032" y="4335"/>
                    <a:pt x="42063" y="3836"/>
                    <a:pt x="63090" y="3337"/>
                  </a:cubicBezTo>
                  <a:cubicBezTo>
                    <a:pt x="66070" y="3266"/>
                    <a:pt x="69055" y="3195"/>
                    <a:pt x="72038" y="3195"/>
                  </a:cubicBezTo>
                  <a:cubicBezTo>
                    <a:pt x="76820" y="3195"/>
                    <a:pt x="81595" y="3377"/>
                    <a:pt x="86329" y="4036"/>
                  </a:cubicBezTo>
                  <a:cubicBezTo>
                    <a:pt x="92515" y="4895"/>
                    <a:pt x="98568" y="6557"/>
                    <a:pt x="104748" y="7450"/>
                  </a:cubicBezTo>
                  <a:cubicBezTo>
                    <a:pt x="113207" y="8666"/>
                    <a:pt x="122588" y="8723"/>
                    <a:pt x="128998" y="14374"/>
                  </a:cubicBezTo>
                  <a:cubicBezTo>
                    <a:pt x="132436" y="17408"/>
                    <a:pt x="134634" y="21803"/>
                    <a:pt x="138539" y="24210"/>
                  </a:cubicBezTo>
                  <a:cubicBezTo>
                    <a:pt x="144759" y="28041"/>
                    <a:pt x="153122" y="25608"/>
                    <a:pt x="159829" y="28496"/>
                  </a:cubicBezTo>
                  <a:cubicBezTo>
                    <a:pt x="163675" y="30156"/>
                    <a:pt x="166605" y="33412"/>
                    <a:pt x="170269" y="35443"/>
                  </a:cubicBezTo>
                  <a:cubicBezTo>
                    <a:pt x="174400" y="37731"/>
                    <a:pt x="179233" y="38338"/>
                    <a:pt x="183947" y="38629"/>
                  </a:cubicBezTo>
                  <a:cubicBezTo>
                    <a:pt x="186437" y="38783"/>
                    <a:pt x="188932" y="38860"/>
                    <a:pt x="191427" y="38860"/>
                  </a:cubicBezTo>
                  <a:cubicBezTo>
                    <a:pt x="202097" y="38860"/>
                    <a:pt x="212766" y="37457"/>
                    <a:pt x="223071" y="34692"/>
                  </a:cubicBezTo>
                  <a:lnTo>
                    <a:pt x="223071" y="29011"/>
                  </a:lnTo>
                  <a:cubicBezTo>
                    <a:pt x="214423" y="31866"/>
                    <a:pt x="205175" y="33427"/>
                    <a:pt x="196096" y="33427"/>
                  </a:cubicBezTo>
                  <a:cubicBezTo>
                    <a:pt x="195342" y="33427"/>
                    <a:pt x="194589" y="33416"/>
                    <a:pt x="193837" y="33394"/>
                  </a:cubicBezTo>
                  <a:cubicBezTo>
                    <a:pt x="190051" y="33284"/>
                    <a:pt x="186211" y="32910"/>
                    <a:pt x="182696" y="31502"/>
                  </a:cubicBezTo>
                  <a:cubicBezTo>
                    <a:pt x="176551" y="29048"/>
                    <a:pt x="171852" y="23650"/>
                    <a:pt x="165548" y="21638"/>
                  </a:cubicBezTo>
                  <a:cubicBezTo>
                    <a:pt x="161197" y="20248"/>
                    <a:pt x="156466" y="20599"/>
                    <a:pt x="152048" y="19439"/>
                  </a:cubicBezTo>
                  <a:cubicBezTo>
                    <a:pt x="146341" y="17939"/>
                    <a:pt x="141614" y="14055"/>
                    <a:pt x="136467" y="11161"/>
                  </a:cubicBezTo>
                  <a:cubicBezTo>
                    <a:pt x="129310" y="7144"/>
                    <a:pt x="121226" y="6718"/>
                    <a:pt x="113180" y="5091"/>
                  </a:cubicBezTo>
                  <a:cubicBezTo>
                    <a:pt x="94470" y="1313"/>
                    <a:pt x="75781" y="0"/>
                    <a:pt x="57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159784" y="3943758"/>
              <a:ext cx="4086744" cy="89768"/>
            </a:xfrm>
            <a:custGeom>
              <a:rect b="b" l="l" r="r" t="t"/>
              <a:pathLst>
                <a:path extrusionOk="0" h="5265" w="99701">
                  <a:moveTo>
                    <a:pt x="57241" y="0"/>
                  </a:moveTo>
                  <a:cubicBezTo>
                    <a:pt x="30881" y="0"/>
                    <a:pt x="1871" y="1722"/>
                    <a:pt x="1" y="3074"/>
                  </a:cubicBezTo>
                  <a:cubicBezTo>
                    <a:pt x="1009" y="3200"/>
                    <a:pt x="2085" y="3250"/>
                    <a:pt x="3187" y="3250"/>
                  </a:cubicBezTo>
                  <a:cubicBezTo>
                    <a:pt x="5616" y="3250"/>
                    <a:pt x="8169" y="3004"/>
                    <a:pt x="10397" y="2777"/>
                  </a:cubicBezTo>
                  <a:cubicBezTo>
                    <a:pt x="14400" y="2367"/>
                    <a:pt x="18428" y="2308"/>
                    <a:pt x="22450" y="2247"/>
                  </a:cubicBezTo>
                  <a:cubicBezTo>
                    <a:pt x="26327" y="2190"/>
                    <a:pt x="30203" y="2133"/>
                    <a:pt x="34079" y="2075"/>
                  </a:cubicBezTo>
                  <a:cubicBezTo>
                    <a:pt x="34831" y="2064"/>
                    <a:pt x="35585" y="2053"/>
                    <a:pt x="36337" y="2053"/>
                  </a:cubicBezTo>
                  <a:cubicBezTo>
                    <a:pt x="37462" y="2053"/>
                    <a:pt x="38586" y="2078"/>
                    <a:pt x="39707" y="2165"/>
                  </a:cubicBezTo>
                  <a:cubicBezTo>
                    <a:pt x="41598" y="2310"/>
                    <a:pt x="43486" y="2632"/>
                    <a:pt x="45379" y="2632"/>
                  </a:cubicBezTo>
                  <a:cubicBezTo>
                    <a:pt x="45632" y="2632"/>
                    <a:pt x="45885" y="2626"/>
                    <a:pt x="46138" y="2613"/>
                  </a:cubicBezTo>
                  <a:cubicBezTo>
                    <a:pt x="47603" y="2539"/>
                    <a:pt x="49059" y="2234"/>
                    <a:pt x="50520" y="2234"/>
                  </a:cubicBezTo>
                  <a:cubicBezTo>
                    <a:pt x="50749" y="2234"/>
                    <a:pt x="50977" y="2241"/>
                    <a:pt x="51206" y="2258"/>
                  </a:cubicBezTo>
                  <a:cubicBezTo>
                    <a:pt x="54374" y="2495"/>
                    <a:pt x="57149" y="4517"/>
                    <a:pt x="60275" y="5088"/>
                  </a:cubicBezTo>
                  <a:cubicBezTo>
                    <a:pt x="60945" y="5211"/>
                    <a:pt x="61613" y="5265"/>
                    <a:pt x="62279" y="5265"/>
                  </a:cubicBezTo>
                  <a:cubicBezTo>
                    <a:pt x="67455" y="5265"/>
                    <a:pt x="72531" y="1990"/>
                    <a:pt x="77777" y="1990"/>
                  </a:cubicBezTo>
                  <a:cubicBezTo>
                    <a:pt x="78126" y="1990"/>
                    <a:pt x="78476" y="2005"/>
                    <a:pt x="78826" y="2036"/>
                  </a:cubicBezTo>
                  <a:cubicBezTo>
                    <a:pt x="81500" y="2271"/>
                    <a:pt x="84016" y="3455"/>
                    <a:pt x="86686" y="3729"/>
                  </a:cubicBezTo>
                  <a:cubicBezTo>
                    <a:pt x="87128" y="3775"/>
                    <a:pt x="87575" y="3794"/>
                    <a:pt x="88026" y="3794"/>
                  </a:cubicBezTo>
                  <a:cubicBezTo>
                    <a:pt x="90564" y="3794"/>
                    <a:pt x="93235" y="3185"/>
                    <a:pt x="95757" y="3185"/>
                  </a:cubicBezTo>
                  <a:cubicBezTo>
                    <a:pt x="97131" y="3185"/>
                    <a:pt x="98460" y="3366"/>
                    <a:pt x="99700" y="3924"/>
                  </a:cubicBezTo>
                  <a:cubicBezTo>
                    <a:pt x="95867" y="1000"/>
                    <a:pt x="77323" y="0"/>
                    <a:pt x="57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6633453" y="4322076"/>
              <a:ext cx="2475837" cy="247293"/>
            </a:xfrm>
            <a:custGeom>
              <a:rect b="b" l="l" r="r" t="t"/>
              <a:pathLst>
                <a:path extrusionOk="0" h="14504" w="60401">
                  <a:moveTo>
                    <a:pt x="3966" y="1"/>
                  </a:moveTo>
                  <a:cubicBezTo>
                    <a:pt x="3884" y="1"/>
                    <a:pt x="3803" y="2"/>
                    <a:pt x="3722" y="6"/>
                  </a:cubicBezTo>
                  <a:cubicBezTo>
                    <a:pt x="2497" y="54"/>
                    <a:pt x="1049" y="550"/>
                    <a:pt x="235" y="1467"/>
                  </a:cubicBezTo>
                  <a:cubicBezTo>
                    <a:pt x="126" y="1590"/>
                    <a:pt x="15" y="1731"/>
                    <a:pt x="11" y="1896"/>
                  </a:cubicBezTo>
                  <a:cubicBezTo>
                    <a:pt x="0" y="2435"/>
                    <a:pt x="832" y="2334"/>
                    <a:pt x="1364" y="2425"/>
                  </a:cubicBezTo>
                  <a:cubicBezTo>
                    <a:pt x="2348" y="2593"/>
                    <a:pt x="2569" y="3861"/>
                    <a:pt x="2914" y="4797"/>
                  </a:cubicBezTo>
                  <a:cubicBezTo>
                    <a:pt x="3726" y="7006"/>
                    <a:pt x="6207" y="8067"/>
                    <a:pt x="8618" y="8067"/>
                  </a:cubicBezTo>
                  <a:cubicBezTo>
                    <a:pt x="9092" y="8067"/>
                    <a:pt x="9564" y="8026"/>
                    <a:pt x="10020" y="7945"/>
                  </a:cubicBezTo>
                  <a:cubicBezTo>
                    <a:pt x="11055" y="7759"/>
                    <a:pt x="12148" y="7429"/>
                    <a:pt x="13177" y="7429"/>
                  </a:cubicBezTo>
                  <a:cubicBezTo>
                    <a:pt x="13741" y="7429"/>
                    <a:pt x="14286" y="7528"/>
                    <a:pt x="14791" y="7804"/>
                  </a:cubicBezTo>
                  <a:cubicBezTo>
                    <a:pt x="16394" y="8680"/>
                    <a:pt x="16726" y="10877"/>
                    <a:pt x="18064" y="12120"/>
                  </a:cubicBezTo>
                  <a:cubicBezTo>
                    <a:pt x="19035" y="13023"/>
                    <a:pt x="20421" y="13307"/>
                    <a:pt x="21761" y="13307"/>
                  </a:cubicBezTo>
                  <a:cubicBezTo>
                    <a:pt x="21898" y="13307"/>
                    <a:pt x="22035" y="13304"/>
                    <a:pt x="22171" y="13299"/>
                  </a:cubicBezTo>
                  <a:cubicBezTo>
                    <a:pt x="23476" y="13246"/>
                    <a:pt x="24773" y="12990"/>
                    <a:pt x="26077" y="12990"/>
                  </a:cubicBezTo>
                  <a:cubicBezTo>
                    <a:pt x="26233" y="12990"/>
                    <a:pt x="26389" y="12993"/>
                    <a:pt x="26546" y="13001"/>
                  </a:cubicBezTo>
                  <a:cubicBezTo>
                    <a:pt x="28753" y="13116"/>
                    <a:pt x="30824" y="14110"/>
                    <a:pt x="33016" y="14405"/>
                  </a:cubicBezTo>
                  <a:cubicBezTo>
                    <a:pt x="33514" y="14472"/>
                    <a:pt x="34009" y="14503"/>
                    <a:pt x="34500" y="14503"/>
                  </a:cubicBezTo>
                  <a:cubicBezTo>
                    <a:pt x="39651" y="14503"/>
                    <a:pt x="44493" y="11116"/>
                    <a:pt x="49721" y="10501"/>
                  </a:cubicBezTo>
                  <a:cubicBezTo>
                    <a:pt x="51210" y="10326"/>
                    <a:pt x="52721" y="10379"/>
                    <a:pt x="54209" y="10193"/>
                  </a:cubicBezTo>
                  <a:cubicBezTo>
                    <a:pt x="56545" y="9902"/>
                    <a:pt x="58493" y="9033"/>
                    <a:pt x="60400" y="7653"/>
                  </a:cubicBezTo>
                  <a:cubicBezTo>
                    <a:pt x="60339" y="7651"/>
                    <a:pt x="60273" y="7649"/>
                    <a:pt x="60202" y="7649"/>
                  </a:cubicBezTo>
                  <a:cubicBezTo>
                    <a:pt x="56482" y="7649"/>
                    <a:pt x="39873" y="11192"/>
                    <a:pt x="32321" y="11192"/>
                  </a:cubicBezTo>
                  <a:cubicBezTo>
                    <a:pt x="31569" y="11192"/>
                    <a:pt x="30907" y="11157"/>
                    <a:pt x="30356" y="11079"/>
                  </a:cubicBezTo>
                  <a:cubicBezTo>
                    <a:pt x="20506" y="9696"/>
                    <a:pt x="10326" y="1"/>
                    <a:pt x="3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5293448" y="4092698"/>
              <a:ext cx="926661" cy="190585"/>
            </a:xfrm>
            <a:custGeom>
              <a:rect b="b" l="l" r="r" t="t"/>
              <a:pathLst>
                <a:path extrusionOk="0" h="11178" w="22607">
                  <a:moveTo>
                    <a:pt x="191" y="0"/>
                  </a:moveTo>
                  <a:cubicBezTo>
                    <a:pt x="121" y="0"/>
                    <a:pt x="57" y="5"/>
                    <a:pt x="1" y="15"/>
                  </a:cubicBezTo>
                  <a:cubicBezTo>
                    <a:pt x="870" y="154"/>
                    <a:pt x="1164" y="1232"/>
                    <a:pt x="1401" y="2080"/>
                  </a:cubicBezTo>
                  <a:cubicBezTo>
                    <a:pt x="1639" y="2927"/>
                    <a:pt x="1905" y="3903"/>
                    <a:pt x="2703" y="4275"/>
                  </a:cubicBezTo>
                  <a:cubicBezTo>
                    <a:pt x="3057" y="4440"/>
                    <a:pt x="3460" y="4452"/>
                    <a:pt x="3845" y="4516"/>
                  </a:cubicBezTo>
                  <a:cubicBezTo>
                    <a:pt x="5521" y="4794"/>
                    <a:pt x="6852" y="6054"/>
                    <a:pt x="7941" y="7357"/>
                  </a:cubicBezTo>
                  <a:cubicBezTo>
                    <a:pt x="8219" y="7689"/>
                    <a:pt x="8497" y="8035"/>
                    <a:pt x="8871" y="8254"/>
                  </a:cubicBezTo>
                  <a:cubicBezTo>
                    <a:pt x="9223" y="8460"/>
                    <a:pt x="9605" y="8530"/>
                    <a:pt x="10004" y="8530"/>
                  </a:cubicBezTo>
                  <a:cubicBezTo>
                    <a:pt x="10840" y="8530"/>
                    <a:pt x="11748" y="8222"/>
                    <a:pt x="12606" y="8222"/>
                  </a:cubicBezTo>
                  <a:cubicBezTo>
                    <a:pt x="12902" y="8222"/>
                    <a:pt x="13191" y="8258"/>
                    <a:pt x="13469" y="8357"/>
                  </a:cubicBezTo>
                  <a:cubicBezTo>
                    <a:pt x="14485" y="8716"/>
                    <a:pt x="15052" y="9786"/>
                    <a:pt x="15925" y="10418"/>
                  </a:cubicBezTo>
                  <a:cubicBezTo>
                    <a:pt x="16709" y="10986"/>
                    <a:pt x="17645" y="11113"/>
                    <a:pt x="18632" y="11113"/>
                  </a:cubicBezTo>
                  <a:cubicBezTo>
                    <a:pt x="19432" y="11113"/>
                    <a:pt x="20266" y="11030"/>
                    <a:pt x="21079" y="11030"/>
                  </a:cubicBezTo>
                  <a:cubicBezTo>
                    <a:pt x="21601" y="11030"/>
                    <a:pt x="22115" y="11064"/>
                    <a:pt x="22607" y="11177"/>
                  </a:cubicBezTo>
                  <a:cubicBezTo>
                    <a:pt x="21665" y="10417"/>
                    <a:pt x="345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173065" y="3829768"/>
              <a:ext cx="2178864" cy="83033"/>
            </a:xfrm>
            <a:custGeom>
              <a:rect b="b" l="l" r="r" t="t"/>
              <a:pathLst>
                <a:path extrusionOk="0" h="4870" w="53156">
                  <a:moveTo>
                    <a:pt x="20142" y="0"/>
                  </a:moveTo>
                  <a:cubicBezTo>
                    <a:pt x="13420" y="0"/>
                    <a:pt x="6698" y="287"/>
                    <a:pt x="1" y="861"/>
                  </a:cubicBezTo>
                  <a:cubicBezTo>
                    <a:pt x="2377" y="3226"/>
                    <a:pt x="5716" y="4701"/>
                    <a:pt x="9068" y="4701"/>
                  </a:cubicBezTo>
                  <a:cubicBezTo>
                    <a:pt x="9234" y="4701"/>
                    <a:pt x="9400" y="4697"/>
                    <a:pt x="9566" y="4690"/>
                  </a:cubicBezTo>
                  <a:cubicBezTo>
                    <a:pt x="12926" y="4541"/>
                    <a:pt x="16227" y="3072"/>
                    <a:pt x="19528" y="3072"/>
                  </a:cubicBezTo>
                  <a:cubicBezTo>
                    <a:pt x="20134" y="3072"/>
                    <a:pt x="20740" y="3122"/>
                    <a:pt x="21345" y="3238"/>
                  </a:cubicBezTo>
                  <a:cubicBezTo>
                    <a:pt x="23137" y="3580"/>
                    <a:pt x="24787" y="4492"/>
                    <a:pt x="26590" y="4771"/>
                  </a:cubicBezTo>
                  <a:cubicBezTo>
                    <a:pt x="27034" y="4840"/>
                    <a:pt x="27477" y="4869"/>
                    <a:pt x="27920" y="4869"/>
                  </a:cubicBezTo>
                  <a:cubicBezTo>
                    <a:pt x="30248" y="4869"/>
                    <a:pt x="32572" y="4052"/>
                    <a:pt x="34918" y="3807"/>
                  </a:cubicBezTo>
                  <a:cubicBezTo>
                    <a:pt x="35597" y="3736"/>
                    <a:pt x="36278" y="3714"/>
                    <a:pt x="36961" y="3714"/>
                  </a:cubicBezTo>
                  <a:cubicBezTo>
                    <a:pt x="38180" y="3714"/>
                    <a:pt x="39404" y="3786"/>
                    <a:pt x="40625" y="3786"/>
                  </a:cubicBezTo>
                  <a:cubicBezTo>
                    <a:pt x="40966" y="3786"/>
                    <a:pt x="41306" y="3781"/>
                    <a:pt x="41647" y="3766"/>
                  </a:cubicBezTo>
                  <a:cubicBezTo>
                    <a:pt x="45298" y="3611"/>
                    <a:pt x="49687" y="1784"/>
                    <a:pt x="53156" y="631"/>
                  </a:cubicBezTo>
                  <a:lnTo>
                    <a:pt x="53156" y="631"/>
                  </a:lnTo>
                  <a:cubicBezTo>
                    <a:pt x="50965" y="940"/>
                    <a:pt x="48762" y="1053"/>
                    <a:pt x="46553" y="1053"/>
                  </a:cubicBezTo>
                  <a:cubicBezTo>
                    <a:pt x="42757" y="1053"/>
                    <a:pt x="38943" y="720"/>
                    <a:pt x="35149" y="478"/>
                  </a:cubicBezTo>
                  <a:cubicBezTo>
                    <a:pt x="30154" y="160"/>
                    <a:pt x="25148" y="0"/>
                    <a:pt x="20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173065" y="3821448"/>
              <a:ext cx="2178864" cy="45864"/>
            </a:xfrm>
            <a:custGeom>
              <a:rect b="b" l="l" r="r" t="t"/>
              <a:pathLst>
                <a:path extrusionOk="0" h="2690" w="53156">
                  <a:moveTo>
                    <a:pt x="21569" y="1"/>
                  </a:moveTo>
                  <a:cubicBezTo>
                    <a:pt x="11496" y="1"/>
                    <a:pt x="2340" y="340"/>
                    <a:pt x="1" y="1349"/>
                  </a:cubicBezTo>
                  <a:cubicBezTo>
                    <a:pt x="1256" y="2205"/>
                    <a:pt x="2817" y="2689"/>
                    <a:pt x="4353" y="2689"/>
                  </a:cubicBezTo>
                  <a:cubicBezTo>
                    <a:pt x="4971" y="2689"/>
                    <a:pt x="5586" y="2611"/>
                    <a:pt x="6175" y="2447"/>
                  </a:cubicBezTo>
                  <a:cubicBezTo>
                    <a:pt x="6776" y="2279"/>
                    <a:pt x="7362" y="2033"/>
                    <a:pt x="7983" y="1977"/>
                  </a:cubicBezTo>
                  <a:cubicBezTo>
                    <a:pt x="8083" y="1967"/>
                    <a:pt x="8183" y="1963"/>
                    <a:pt x="8282" y="1963"/>
                  </a:cubicBezTo>
                  <a:cubicBezTo>
                    <a:pt x="9453" y="1963"/>
                    <a:pt x="10584" y="2552"/>
                    <a:pt x="11766" y="2600"/>
                  </a:cubicBezTo>
                  <a:cubicBezTo>
                    <a:pt x="11820" y="2603"/>
                    <a:pt x="11875" y="2604"/>
                    <a:pt x="11929" y="2604"/>
                  </a:cubicBezTo>
                  <a:cubicBezTo>
                    <a:pt x="13382" y="2604"/>
                    <a:pt x="14739" y="1831"/>
                    <a:pt x="16182" y="1601"/>
                  </a:cubicBezTo>
                  <a:cubicBezTo>
                    <a:pt x="16530" y="1545"/>
                    <a:pt x="16879" y="1521"/>
                    <a:pt x="17230" y="1521"/>
                  </a:cubicBezTo>
                  <a:cubicBezTo>
                    <a:pt x="19432" y="1521"/>
                    <a:pt x="21675" y="2471"/>
                    <a:pt x="23834" y="2471"/>
                  </a:cubicBezTo>
                  <a:cubicBezTo>
                    <a:pt x="24452" y="2471"/>
                    <a:pt x="25063" y="2393"/>
                    <a:pt x="25664" y="2193"/>
                  </a:cubicBezTo>
                  <a:cubicBezTo>
                    <a:pt x="26521" y="1906"/>
                    <a:pt x="27296" y="1383"/>
                    <a:pt x="28181" y="1198"/>
                  </a:cubicBezTo>
                  <a:cubicBezTo>
                    <a:pt x="28449" y="1141"/>
                    <a:pt x="28718" y="1117"/>
                    <a:pt x="28987" y="1117"/>
                  </a:cubicBezTo>
                  <a:cubicBezTo>
                    <a:pt x="30111" y="1117"/>
                    <a:pt x="31240" y="1537"/>
                    <a:pt x="32362" y="1764"/>
                  </a:cubicBezTo>
                  <a:cubicBezTo>
                    <a:pt x="33022" y="1897"/>
                    <a:pt x="33696" y="1964"/>
                    <a:pt x="34370" y="1964"/>
                  </a:cubicBezTo>
                  <a:cubicBezTo>
                    <a:pt x="34957" y="1964"/>
                    <a:pt x="35544" y="1913"/>
                    <a:pt x="36123" y="1812"/>
                  </a:cubicBezTo>
                  <a:cubicBezTo>
                    <a:pt x="36877" y="1680"/>
                    <a:pt x="37623" y="1460"/>
                    <a:pt x="38387" y="1460"/>
                  </a:cubicBezTo>
                  <a:cubicBezTo>
                    <a:pt x="38389" y="1460"/>
                    <a:pt x="38392" y="1460"/>
                    <a:pt x="38394" y="1460"/>
                  </a:cubicBezTo>
                  <a:cubicBezTo>
                    <a:pt x="39267" y="1462"/>
                    <a:pt x="40108" y="1748"/>
                    <a:pt x="40961" y="1927"/>
                  </a:cubicBezTo>
                  <a:cubicBezTo>
                    <a:pt x="41918" y="2128"/>
                    <a:pt x="42891" y="2194"/>
                    <a:pt x="43869" y="2194"/>
                  </a:cubicBezTo>
                  <a:cubicBezTo>
                    <a:pt x="44843" y="2194"/>
                    <a:pt x="45820" y="2128"/>
                    <a:pt x="46791" y="2061"/>
                  </a:cubicBezTo>
                  <a:cubicBezTo>
                    <a:pt x="48637" y="1933"/>
                    <a:pt x="51417" y="1749"/>
                    <a:pt x="53156" y="1121"/>
                  </a:cubicBezTo>
                  <a:lnTo>
                    <a:pt x="53156" y="1119"/>
                  </a:lnTo>
                  <a:cubicBezTo>
                    <a:pt x="52425" y="702"/>
                    <a:pt x="36051" y="1"/>
                    <a:pt x="21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2809869" y="3835718"/>
              <a:ext cx="2238956" cy="96111"/>
            </a:xfrm>
            <a:custGeom>
              <a:rect b="b" l="l" r="r" t="t"/>
              <a:pathLst>
                <a:path extrusionOk="0" h="5637" w="54622">
                  <a:moveTo>
                    <a:pt x="54622" y="1"/>
                  </a:moveTo>
                  <a:lnTo>
                    <a:pt x="54622" y="1"/>
                  </a:lnTo>
                  <a:cubicBezTo>
                    <a:pt x="42385" y="1199"/>
                    <a:pt x="30052" y="699"/>
                    <a:pt x="17764" y="1135"/>
                  </a:cubicBezTo>
                  <a:cubicBezTo>
                    <a:pt x="15472" y="1216"/>
                    <a:pt x="13176" y="1330"/>
                    <a:pt x="10884" y="1330"/>
                  </a:cubicBezTo>
                  <a:cubicBezTo>
                    <a:pt x="9602" y="1330"/>
                    <a:pt x="8321" y="1294"/>
                    <a:pt x="7042" y="1198"/>
                  </a:cubicBezTo>
                  <a:cubicBezTo>
                    <a:pt x="5039" y="1047"/>
                    <a:pt x="3038" y="747"/>
                    <a:pt x="1034" y="747"/>
                  </a:cubicBezTo>
                  <a:cubicBezTo>
                    <a:pt x="690" y="747"/>
                    <a:pt x="345" y="756"/>
                    <a:pt x="0" y="776"/>
                  </a:cubicBezTo>
                  <a:cubicBezTo>
                    <a:pt x="1580" y="2682"/>
                    <a:pt x="4489" y="3323"/>
                    <a:pt x="6974" y="3323"/>
                  </a:cubicBezTo>
                  <a:cubicBezTo>
                    <a:pt x="7000" y="3323"/>
                    <a:pt x="7025" y="3323"/>
                    <a:pt x="7051" y="3323"/>
                  </a:cubicBezTo>
                  <a:cubicBezTo>
                    <a:pt x="8690" y="3314"/>
                    <a:pt x="10340" y="3121"/>
                    <a:pt x="11974" y="3121"/>
                  </a:cubicBezTo>
                  <a:cubicBezTo>
                    <a:pt x="12834" y="3121"/>
                    <a:pt x="13689" y="3174"/>
                    <a:pt x="14536" y="3336"/>
                  </a:cubicBezTo>
                  <a:cubicBezTo>
                    <a:pt x="16469" y="3705"/>
                    <a:pt x="18255" y="4620"/>
                    <a:pt x="20157" y="5128"/>
                  </a:cubicBezTo>
                  <a:cubicBezTo>
                    <a:pt x="21493" y="5485"/>
                    <a:pt x="22873" y="5637"/>
                    <a:pt x="24257" y="5637"/>
                  </a:cubicBezTo>
                  <a:cubicBezTo>
                    <a:pt x="25311" y="5637"/>
                    <a:pt x="26369" y="5549"/>
                    <a:pt x="27411" y="5397"/>
                  </a:cubicBezTo>
                  <a:cubicBezTo>
                    <a:pt x="30592" y="4936"/>
                    <a:pt x="33715" y="3892"/>
                    <a:pt x="36918" y="3892"/>
                  </a:cubicBezTo>
                  <a:cubicBezTo>
                    <a:pt x="37073" y="3892"/>
                    <a:pt x="37228" y="3894"/>
                    <a:pt x="37384" y="3900"/>
                  </a:cubicBezTo>
                  <a:cubicBezTo>
                    <a:pt x="38870" y="3949"/>
                    <a:pt x="40348" y="4239"/>
                    <a:pt x="41832" y="4239"/>
                  </a:cubicBezTo>
                  <a:cubicBezTo>
                    <a:pt x="42031" y="4239"/>
                    <a:pt x="42230" y="4234"/>
                    <a:pt x="42429" y="4222"/>
                  </a:cubicBezTo>
                  <a:cubicBezTo>
                    <a:pt x="46412" y="3989"/>
                    <a:pt x="50675" y="586"/>
                    <a:pt x="546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2809910" y="3833518"/>
              <a:ext cx="2238915" cy="61619"/>
            </a:xfrm>
            <a:custGeom>
              <a:rect b="b" l="l" r="r" t="t"/>
              <a:pathLst>
                <a:path extrusionOk="0" h="3614" w="54621">
                  <a:moveTo>
                    <a:pt x="49488" y="1"/>
                  </a:moveTo>
                  <a:cubicBezTo>
                    <a:pt x="36002" y="1"/>
                    <a:pt x="811" y="817"/>
                    <a:pt x="0" y="905"/>
                  </a:cubicBezTo>
                  <a:cubicBezTo>
                    <a:pt x="2573" y="1525"/>
                    <a:pt x="5171" y="1969"/>
                    <a:pt x="7814" y="1969"/>
                  </a:cubicBezTo>
                  <a:cubicBezTo>
                    <a:pt x="7853" y="1969"/>
                    <a:pt x="7892" y="1969"/>
                    <a:pt x="7931" y="1969"/>
                  </a:cubicBezTo>
                  <a:cubicBezTo>
                    <a:pt x="8475" y="1966"/>
                    <a:pt x="9020" y="1951"/>
                    <a:pt x="9564" y="1951"/>
                  </a:cubicBezTo>
                  <a:cubicBezTo>
                    <a:pt x="10191" y="1951"/>
                    <a:pt x="10816" y="1971"/>
                    <a:pt x="11436" y="2057"/>
                  </a:cubicBezTo>
                  <a:cubicBezTo>
                    <a:pt x="12778" y="2243"/>
                    <a:pt x="14078" y="2731"/>
                    <a:pt x="15432" y="2751"/>
                  </a:cubicBezTo>
                  <a:cubicBezTo>
                    <a:pt x="15461" y="2751"/>
                    <a:pt x="15490" y="2751"/>
                    <a:pt x="15519" y="2751"/>
                  </a:cubicBezTo>
                  <a:cubicBezTo>
                    <a:pt x="16547" y="2751"/>
                    <a:pt x="17565" y="2492"/>
                    <a:pt x="18594" y="2492"/>
                  </a:cubicBezTo>
                  <a:cubicBezTo>
                    <a:pt x="18625" y="2492"/>
                    <a:pt x="18656" y="2493"/>
                    <a:pt x="18687" y="2493"/>
                  </a:cubicBezTo>
                  <a:cubicBezTo>
                    <a:pt x="20722" y="2523"/>
                    <a:pt x="22705" y="3613"/>
                    <a:pt x="24689" y="3613"/>
                  </a:cubicBezTo>
                  <a:cubicBezTo>
                    <a:pt x="25034" y="3613"/>
                    <a:pt x="25378" y="3581"/>
                    <a:pt x="25723" y="3504"/>
                  </a:cubicBezTo>
                  <a:cubicBezTo>
                    <a:pt x="26982" y="3223"/>
                    <a:pt x="28052" y="2382"/>
                    <a:pt x="29293" y="2027"/>
                  </a:cubicBezTo>
                  <a:cubicBezTo>
                    <a:pt x="29822" y="1875"/>
                    <a:pt x="30359" y="1816"/>
                    <a:pt x="30901" y="1816"/>
                  </a:cubicBezTo>
                  <a:cubicBezTo>
                    <a:pt x="32451" y="1816"/>
                    <a:pt x="34039" y="2298"/>
                    <a:pt x="35607" y="2468"/>
                  </a:cubicBezTo>
                  <a:cubicBezTo>
                    <a:pt x="36021" y="2512"/>
                    <a:pt x="36437" y="2534"/>
                    <a:pt x="36853" y="2534"/>
                  </a:cubicBezTo>
                  <a:cubicBezTo>
                    <a:pt x="37872" y="2534"/>
                    <a:pt x="38892" y="2401"/>
                    <a:pt x="39878" y="2138"/>
                  </a:cubicBezTo>
                  <a:cubicBezTo>
                    <a:pt x="40687" y="1923"/>
                    <a:pt x="41481" y="1618"/>
                    <a:pt x="42316" y="1561"/>
                  </a:cubicBezTo>
                  <a:cubicBezTo>
                    <a:pt x="42422" y="1554"/>
                    <a:pt x="42527" y="1551"/>
                    <a:pt x="42633" y="1551"/>
                  </a:cubicBezTo>
                  <a:cubicBezTo>
                    <a:pt x="43210" y="1551"/>
                    <a:pt x="43788" y="1643"/>
                    <a:pt x="44367" y="1677"/>
                  </a:cubicBezTo>
                  <a:cubicBezTo>
                    <a:pt x="44539" y="1687"/>
                    <a:pt x="44715" y="1692"/>
                    <a:pt x="44892" y="1692"/>
                  </a:cubicBezTo>
                  <a:cubicBezTo>
                    <a:pt x="47951" y="1692"/>
                    <a:pt x="51635" y="262"/>
                    <a:pt x="54621" y="130"/>
                  </a:cubicBezTo>
                  <a:cubicBezTo>
                    <a:pt x="54288" y="39"/>
                    <a:pt x="52390" y="1"/>
                    <a:pt x="49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7979114" y="3904085"/>
              <a:ext cx="1139973" cy="43085"/>
            </a:xfrm>
            <a:custGeom>
              <a:rect b="b" l="l" r="r" t="t"/>
              <a:pathLst>
                <a:path extrusionOk="0" h="2527" w="27811">
                  <a:moveTo>
                    <a:pt x="9816" y="1"/>
                  </a:moveTo>
                  <a:cubicBezTo>
                    <a:pt x="6536" y="1"/>
                    <a:pt x="3257" y="81"/>
                    <a:pt x="0" y="450"/>
                  </a:cubicBezTo>
                  <a:cubicBezTo>
                    <a:pt x="1777" y="927"/>
                    <a:pt x="3446" y="1813"/>
                    <a:pt x="5271" y="2045"/>
                  </a:cubicBezTo>
                  <a:cubicBezTo>
                    <a:pt x="6464" y="2196"/>
                    <a:pt x="7662" y="2241"/>
                    <a:pt x="8863" y="2241"/>
                  </a:cubicBezTo>
                  <a:cubicBezTo>
                    <a:pt x="10622" y="2241"/>
                    <a:pt x="12387" y="2145"/>
                    <a:pt x="14149" y="2145"/>
                  </a:cubicBezTo>
                  <a:cubicBezTo>
                    <a:pt x="14777" y="2145"/>
                    <a:pt x="15405" y="2157"/>
                    <a:pt x="16032" y="2190"/>
                  </a:cubicBezTo>
                  <a:cubicBezTo>
                    <a:pt x="17738" y="2281"/>
                    <a:pt x="19443" y="2527"/>
                    <a:pt x="21149" y="2527"/>
                  </a:cubicBezTo>
                  <a:cubicBezTo>
                    <a:pt x="21493" y="2527"/>
                    <a:pt x="21836" y="2517"/>
                    <a:pt x="22180" y="2494"/>
                  </a:cubicBezTo>
                  <a:cubicBezTo>
                    <a:pt x="24231" y="2356"/>
                    <a:pt x="26478" y="1720"/>
                    <a:pt x="27810" y="155"/>
                  </a:cubicBezTo>
                  <a:cubicBezTo>
                    <a:pt x="23057" y="112"/>
                    <a:pt x="18303" y="67"/>
                    <a:pt x="13551" y="24"/>
                  </a:cubicBezTo>
                  <a:cubicBezTo>
                    <a:pt x="12307" y="12"/>
                    <a:pt x="11061" y="1"/>
                    <a:pt x="9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7979114" y="3896174"/>
              <a:ext cx="1139973" cy="26598"/>
            </a:xfrm>
            <a:custGeom>
              <a:rect b="b" l="l" r="r" t="t"/>
              <a:pathLst>
                <a:path extrusionOk="0" h="1560" w="27811">
                  <a:moveTo>
                    <a:pt x="10325" y="1"/>
                  </a:moveTo>
                  <a:cubicBezTo>
                    <a:pt x="5687" y="1"/>
                    <a:pt x="1540" y="219"/>
                    <a:pt x="0" y="914"/>
                  </a:cubicBezTo>
                  <a:cubicBezTo>
                    <a:pt x="1366" y="1064"/>
                    <a:pt x="2647" y="1209"/>
                    <a:pt x="4014" y="1361"/>
                  </a:cubicBezTo>
                  <a:cubicBezTo>
                    <a:pt x="4466" y="1410"/>
                    <a:pt x="4921" y="1459"/>
                    <a:pt x="5375" y="1459"/>
                  </a:cubicBezTo>
                  <a:cubicBezTo>
                    <a:pt x="5576" y="1459"/>
                    <a:pt x="5777" y="1450"/>
                    <a:pt x="5977" y="1426"/>
                  </a:cubicBezTo>
                  <a:cubicBezTo>
                    <a:pt x="6581" y="1353"/>
                    <a:pt x="7164" y="1155"/>
                    <a:pt x="7771" y="1115"/>
                  </a:cubicBezTo>
                  <a:cubicBezTo>
                    <a:pt x="7852" y="1110"/>
                    <a:pt x="7933" y="1107"/>
                    <a:pt x="8014" y="1107"/>
                  </a:cubicBezTo>
                  <a:cubicBezTo>
                    <a:pt x="8867" y="1107"/>
                    <a:pt x="9704" y="1384"/>
                    <a:pt x="10553" y="1498"/>
                  </a:cubicBezTo>
                  <a:cubicBezTo>
                    <a:pt x="10853" y="1539"/>
                    <a:pt x="11155" y="1559"/>
                    <a:pt x="11458" y="1559"/>
                  </a:cubicBezTo>
                  <a:cubicBezTo>
                    <a:pt x="11990" y="1559"/>
                    <a:pt x="12522" y="1497"/>
                    <a:pt x="13040" y="1373"/>
                  </a:cubicBezTo>
                  <a:cubicBezTo>
                    <a:pt x="13541" y="1253"/>
                    <a:pt x="14032" y="1075"/>
                    <a:pt x="14545" y="1022"/>
                  </a:cubicBezTo>
                  <a:cubicBezTo>
                    <a:pt x="14660" y="1010"/>
                    <a:pt x="14775" y="1005"/>
                    <a:pt x="14891" y="1005"/>
                  </a:cubicBezTo>
                  <a:cubicBezTo>
                    <a:pt x="15617" y="1005"/>
                    <a:pt x="16339" y="1215"/>
                    <a:pt x="17062" y="1336"/>
                  </a:cubicBezTo>
                  <a:cubicBezTo>
                    <a:pt x="17707" y="1444"/>
                    <a:pt x="18359" y="1481"/>
                    <a:pt x="19013" y="1481"/>
                  </a:cubicBezTo>
                  <a:cubicBezTo>
                    <a:pt x="19715" y="1481"/>
                    <a:pt x="20419" y="1439"/>
                    <a:pt x="21120" y="1397"/>
                  </a:cubicBezTo>
                  <a:cubicBezTo>
                    <a:pt x="23232" y="1269"/>
                    <a:pt x="25698" y="748"/>
                    <a:pt x="27810" y="619"/>
                  </a:cubicBezTo>
                  <a:cubicBezTo>
                    <a:pt x="27258" y="614"/>
                    <a:pt x="18102" y="1"/>
                    <a:pt x="10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7399292" y="4310824"/>
              <a:ext cx="1682762" cy="93298"/>
            </a:xfrm>
            <a:custGeom>
              <a:rect b="b" l="l" r="r" t="t"/>
              <a:pathLst>
                <a:path extrusionOk="0" h="5472" w="41053">
                  <a:moveTo>
                    <a:pt x="41052" y="1"/>
                  </a:moveTo>
                  <a:lnTo>
                    <a:pt x="41052" y="1"/>
                  </a:lnTo>
                  <a:cubicBezTo>
                    <a:pt x="27369" y="489"/>
                    <a:pt x="13685" y="979"/>
                    <a:pt x="1" y="1467"/>
                  </a:cubicBezTo>
                  <a:cubicBezTo>
                    <a:pt x="1536" y="2759"/>
                    <a:pt x="3591" y="3293"/>
                    <a:pt x="5595" y="3400"/>
                  </a:cubicBezTo>
                  <a:cubicBezTo>
                    <a:pt x="7598" y="3508"/>
                    <a:pt x="9640" y="3401"/>
                    <a:pt x="11576" y="3926"/>
                  </a:cubicBezTo>
                  <a:cubicBezTo>
                    <a:pt x="12969" y="4303"/>
                    <a:pt x="14267" y="4998"/>
                    <a:pt x="15679" y="5293"/>
                  </a:cubicBezTo>
                  <a:cubicBezTo>
                    <a:pt x="16282" y="5420"/>
                    <a:pt x="16892" y="5471"/>
                    <a:pt x="17504" y="5471"/>
                  </a:cubicBezTo>
                  <a:cubicBezTo>
                    <a:pt x="18856" y="5471"/>
                    <a:pt x="20220" y="5221"/>
                    <a:pt x="21557" y="4977"/>
                  </a:cubicBezTo>
                  <a:cubicBezTo>
                    <a:pt x="23964" y="4537"/>
                    <a:pt x="26378" y="4115"/>
                    <a:pt x="28819" y="3943"/>
                  </a:cubicBezTo>
                  <a:cubicBezTo>
                    <a:pt x="30466" y="3827"/>
                    <a:pt x="32132" y="3823"/>
                    <a:pt x="33746" y="3478"/>
                  </a:cubicBezTo>
                  <a:cubicBezTo>
                    <a:pt x="36126" y="2969"/>
                    <a:pt x="38711" y="663"/>
                    <a:pt x="410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7399292" y="4308676"/>
              <a:ext cx="1682762" cy="48678"/>
            </a:xfrm>
            <a:custGeom>
              <a:rect b="b" l="l" r="r" t="t"/>
              <a:pathLst>
                <a:path extrusionOk="0" h="2855" w="41053">
                  <a:moveTo>
                    <a:pt x="37935" y="1"/>
                  </a:moveTo>
                  <a:cubicBezTo>
                    <a:pt x="28468" y="1"/>
                    <a:pt x="980" y="1135"/>
                    <a:pt x="1" y="1593"/>
                  </a:cubicBezTo>
                  <a:cubicBezTo>
                    <a:pt x="607" y="1915"/>
                    <a:pt x="1259" y="2014"/>
                    <a:pt x="1934" y="2014"/>
                  </a:cubicBezTo>
                  <a:cubicBezTo>
                    <a:pt x="3015" y="2014"/>
                    <a:pt x="4156" y="1759"/>
                    <a:pt x="5263" y="1759"/>
                  </a:cubicBezTo>
                  <a:cubicBezTo>
                    <a:pt x="5386" y="1759"/>
                    <a:pt x="5508" y="1763"/>
                    <a:pt x="5630" y="1770"/>
                  </a:cubicBezTo>
                  <a:cubicBezTo>
                    <a:pt x="6441" y="1816"/>
                    <a:pt x="7229" y="2043"/>
                    <a:pt x="8029" y="2188"/>
                  </a:cubicBezTo>
                  <a:cubicBezTo>
                    <a:pt x="8726" y="2313"/>
                    <a:pt x="9433" y="2376"/>
                    <a:pt x="10141" y="2376"/>
                  </a:cubicBezTo>
                  <a:cubicBezTo>
                    <a:pt x="10715" y="2376"/>
                    <a:pt x="11289" y="2335"/>
                    <a:pt x="11858" y="2252"/>
                  </a:cubicBezTo>
                  <a:cubicBezTo>
                    <a:pt x="12786" y="2116"/>
                    <a:pt x="13724" y="1871"/>
                    <a:pt x="14652" y="1871"/>
                  </a:cubicBezTo>
                  <a:cubicBezTo>
                    <a:pt x="14939" y="1871"/>
                    <a:pt x="15226" y="1894"/>
                    <a:pt x="15511" y="1952"/>
                  </a:cubicBezTo>
                  <a:cubicBezTo>
                    <a:pt x="16410" y="2135"/>
                    <a:pt x="17217" y="2645"/>
                    <a:pt x="18120" y="2801"/>
                  </a:cubicBezTo>
                  <a:cubicBezTo>
                    <a:pt x="18334" y="2838"/>
                    <a:pt x="18548" y="2854"/>
                    <a:pt x="18760" y="2854"/>
                  </a:cubicBezTo>
                  <a:cubicBezTo>
                    <a:pt x="20437" y="2854"/>
                    <a:pt x="22066" y="1822"/>
                    <a:pt x="23782" y="1743"/>
                  </a:cubicBezTo>
                  <a:cubicBezTo>
                    <a:pt x="23858" y="1739"/>
                    <a:pt x="23935" y="1738"/>
                    <a:pt x="24011" y="1738"/>
                  </a:cubicBezTo>
                  <a:cubicBezTo>
                    <a:pt x="25047" y="1738"/>
                    <a:pt x="26076" y="2044"/>
                    <a:pt x="27110" y="2044"/>
                  </a:cubicBezTo>
                  <a:cubicBezTo>
                    <a:pt x="27234" y="2044"/>
                    <a:pt x="27359" y="2040"/>
                    <a:pt x="27485" y="2029"/>
                  </a:cubicBezTo>
                  <a:cubicBezTo>
                    <a:pt x="28927" y="1915"/>
                    <a:pt x="30230" y="1074"/>
                    <a:pt x="31669" y="920"/>
                  </a:cubicBezTo>
                  <a:cubicBezTo>
                    <a:pt x="31863" y="899"/>
                    <a:pt x="32058" y="891"/>
                    <a:pt x="32254" y="891"/>
                  </a:cubicBezTo>
                  <a:cubicBezTo>
                    <a:pt x="32909" y="891"/>
                    <a:pt x="33566" y="981"/>
                    <a:pt x="34223" y="981"/>
                  </a:cubicBezTo>
                  <a:cubicBezTo>
                    <a:pt x="34337" y="981"/>
                    <a:pt x="34452" y="978"/>
                    <a:pt x="34566" y="972"/>
                  </a:cubicBezTo>
                  <a:cubicBezTo>
                    <a:pt x="36507" y="862"/>
                    <a:pt x="38656" y="787"/>
                    <a:pt x="41052" y="127"/>
                  </a:cubicBezTo>
                  <a:cubicBezTo>
                    <a:pt x="40806" y="39"/>
                    <a:pt x="39675" y="1"/>
                    <a:pt x="37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6210792" y="4019217"/>
              <a:ext cx="2548061" cy="269578"/>
            </a:xfrm>
            <a:custGeom>
              <a:rect b="b" l="l" r="r" t="t"/>
              <a:pathLst>
                <a:path extrusionOk="0" h="15811" w="62163">
                  <a:moveTo>
                    <a:pt x="52817" y="0"/>
                  </a:moveTo>
                  <a:cubicBezTo>
                    <a:pt x="45043" y="0"/>
                    <a:pt x="32673" y="1145"/>
                    <a:pt x="32258" y="1801"/>
                  </a:cubicBezTo>
                  <a:cubicBezTo>
                    <a:pt x="31656" y="2751"/>
                    <a:pt x="42477" y="3255"/>
                    <a:pt x="42777" y="4309"/>
                  </a:cubicBezTo>
                  <a:cubicBezTo>
                    <a:pt x="43078" y="5365"/>
                    <a:pt x="0" y="4766"/>
                    <a:pt x="228" y="6122"/>
                  </a:cubicBezTo>
                  <a:cubicBezTo>
                    <a:pt x="658" y="8688"/>
                    <a:pt x="24893" y="9567"/>
                    <a:pt x="24593" y="10766"/>
                  </a:cubicBezTo>
                  <a:cubicBezTo>
                    <a:pt x="24292" y="11964"/>
                    <a:pt x="19634" y="11822"/>
                    <a:pt x="19634" y="13922"/>
                  </a:cubicBezTo>
                  <a:cubicBezTo>
                    <a:pt x="19634" y="15144"/>
                    <a:pt x="28298" y="15811"/>
                    <a:pt x="35535" y="15811"/>
                  </a:cubicBezTo>
                  <a:cubicBezTo>
                    <a:pt x="40725" y="15811"/>
                    <a:pt x="45181" y="15468"/>
                    <a:pt x="45181" y="14742"/>
                  </a:cubicBezTo>
                  <a:cubicBezTo>
                    <a:pt x="45181" y="13004"/>
                    <a:pt x="36916" y="13173"/>
                    <a:pt x="36766" y="10766"/>
                  </a:cubicBezTo>
                  <a:cubicBezTo>
                    <a:pt x="36616" y="8358"/>
                    <a:pt x="62163" y="9417"/>
                    <a:pt x="62013" y="7720"/>
                  </a:cubicBezTo>
                  <a:cubicBezTo>
                    <a:pt x="61863" y="6024"/>
                    <a:pt x="48939" y="6412"/>
                    <a:pt x="48488" y="4311"/>
                  </a:cubicBezTo>
                  <a:cubicBezTo>
                    <a:pt x="48037" y="2208"/>
                    <a:pt x="59459" y="2804"/>
                    <a:pt x="59008" y="840"/>
                  </a:cubicBezTo>
                  <a:cubicBezTo>
                    <a:pt x="58868" y="231"/>
                    <a:pt x="56305" y="0"/>
                    <a:pt x="528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7113050" y="4243770"/>
              <a:ext cx="238234" cy="23734"/>
            </a:xfrm>
            <a:custGeom>
              <a:rect b="b" l="l" r="r" t="t"/>
              <a:pathLst>
                <a:path extrusionOk="0" h="1392" w="5812">
                  <a:moveTo>
                    <a:pt x="1892" y="1"/>
                  </a:moveTo>
                  <a:cubicBezTo>
                    <a:pt x="997" y="1"/>
                    <a:pt x="265" y="165"/>
                    <a:pt x="140" y="603"/>
                  </a:cubicBezTo>
                  <a:cubicBezTo>
                    <a:pt x="1" y="1090"/>
                    <a:pt x="2123" y="1391"/>
                    <a:pt x="3795" y="1391"/>
                  </a:cubicBezTo>
                  <a:cubicBezTo>
                    <a:pt x="4831" y="1391"/>
                    <a:pt x="5695" y="1276"/>
                    <a:pt x="5738" y="1017"/>
                  </a:cubicBezTo>
                  <a:cubicBezTo>
                    <a:pt x="5812" y="576"/>
                    <a:pt x="3565" y="1"/>
                    <a:pt x="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7448933" y="4254818"/>
              <a:ext cx="131250" cy="17238"/>
            </a:xfrm>
            <a:custGeom>
              <a:rect b="b" l="l" r="r" t="t"/>
              <a:pathLst>
                <a:path extrusionOk="0" h="1011" w="3202">
                  <a:moveTo>
                    <a:pt x="1114" y="0"/>
                  </a:moveTo>
                  <a:cubicBezTo>
                    <a:pt x="614" y="0"/>
                    <a:pt x="192" y="114"/>
                    <a:pt x="99" y="406"/>
                  </a:cubicBezTo>
                  <a:cubicBezTo>
                    <a:pt x="0" y="718"/>
                    <a:pt x="1281" y="1011"/>
                    <a:pt x="2203" y="1011"/>
                  </a:cubicBezTo>
                  <a:cubicBezTo>
                    <a:pt x="2675" y="1011"/>
                    <a:pt x="3054" y="934"/>
                    <a:pt x="3105" y="743"/>
                  </a:cubicBezTo>
                  <a:cubicBezTo>
                    <a:pt x="3202" y="380"/>
                    <a:pt x="2027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7699553" y="4119619"/>
              <a:ext cx="213230" cy="24501"/>
            </a:xfrm>
            <a:custGeom>
              <a:rect b="b" l="l" r="r" t="t"/>
              <a:pathLst>
                <a:path extrusionOk="0" h="1437" w="5202">
                  <a:moveTo>
                    <a:pt x="2720" y="0"/>
                  </a:moveTo>
                  <a:cubicBezTo>
                    <a:pt x="1530" y="0"/>
                    <a:pt x="310" y="237"/>
                    <a:pt x="146" y="748"/>
                  </a:cubicBezTo>
                  <a:cubicBezTo>
                    <a:pt x="0" y="1201"/>
                    <a:pt x="1223" y="1436"/>
                    <a:pt x="2491" y="1436"/>
                  </a:cubicBezTo>
                  <a:cubicBezTo>
                    <a:pt x="3730" y="1436"/>
                    <a:pt x="5012" y="1212"/>
                    <a:pt x="5105" y="748"/>
                  </a:cubicBezTo>
                  <a:cubicBezTo>
                    <a:pt x="5202" y="265"/>
                    <a:pt x="397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6461986" y="4121494"/>
              <a:ext cx="281355" cy="30451"/>
            </a:xfrm>
            <a:custGeom>
              <a:rect b="b" l="l" r="r" t="t"/>
              <a:pathLst>
                <a:path extrusionOk="0" h="1786" w="6864">
                  <a:moveTo>
                    <a:pt x="2195" y="1"/>
                  </a:moveTo>
                  <a:cubicBezTo>
                    <a:pt x="1122" y="1"/>
                    <a:pt x="249" y="177"/>
                    <a:pt x="131" y="609"/>
                  </a:cubicBezTo>
                  <a:cubicBezTo>
                    <a:pt x="1" y="1084"/>
                    <a:pt x="3108" y="1785"/>
                    <a:pt x="5088" y="1785"/>
                  </a:cubicBezTo>
                  <a:cubicBezTo>
                    <a:pt x="5937" y="1785"/>
                    <a:pt x="6578" y="1656"/>
                    <a:pt x="6669" y="1325"/>
                  </a:cubicBezTo>
                  <a:cubicBezTo>
                    <a:pt x="6864" y="610"/>
                    <a:pt x="4186" y="1"/>
                    <a:pt x="2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6866939" y="4118494"/>
              <a:ext cx="187201" cy="18772"/>
            </a:xfrm>
            <a:custGeom>
              <a:rect b="b" l="l" r="r" t="t"/>
              <a:pathLst>
                <a:path extrusionOk="0" h="1101" w="4567">
                  <a:moveTo>
                    <a:pt x="2407" y="1"/>
                  </a:moveTo>
                  <a:cubicBezTo>
                    <a:pt x="1280" y="1"/>
                    <a:pt x="115" y="189"/>
                    <a:pt x="57" y="550"/>
                  </a:cubicBezTo>
                  <a:cubicBezTo>
                    <a:pt x="0" y="912"/>
                    <a:pt x="1128" y="1100"/>
                    <a:pt x="2266" y="1100"/>
                  </a:cubicBezTo>
                  <a:cubicBezTo>
                    <a:pt x="3374" y="1100"/>
                    <a:pt x="4492" y="921"/>
                    <a:pt x="4529" y="550"/>
                  </a:cubicBezTo>
                  <a:cubicBezTo>
                    <a:pt x="4566" y="179"/>
                    <a:pt x="3505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8353036" y="4030077"/>
              <a:ext cx="164083" cy="21551"/>
            </a:xfrm>
            <a:custGeom>
              <a:rect b="b" l="l" r="r" t="t"/>
              <a:pathLst>
                <a:path extrusionOk="0" h="1264" w="4003">
                  <a:moveTo>
                    <a:pt x="3053" y="1"/>
                  </a:moveTo>
                  <a:cubicBezTo>
                    <a:pt x="1903" y="1"/>
                    <a:pt x="72" y="344"/>
                    <a:pt x="21" y="927"/>
                  </a:cubicBezTo>
                  <a:cubicBezTo>
                    <a:pt x="1" y="1168"/>
                    <a:pt x="290" y="1263"/>
                    <a:pt x="720" y="1263"/>
                  </a:cubicBezTo>
                  <a:cubicBezTo>
                    <a:pt x="1832" y="1263"/>
                    <a:pt x="3885" y="630"/>
                    <a:pt x="3966" y="251"/>
                  </a:cubicBezTo>
                  <a:cubicBezTo>
                    <a:pt x="4003" y="80"/>
                    <a:pt x="3607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5407773" y="3829921"/>
              <a:ext cx="2611883" cy="182043"/>
            </a:xfrm>
            <a:custGeom>
              <a:rect b="b" l="l" r="r" t="t"/>
              <a:pathLst>
                <a:path extrusionOk="0" h="10677" w="63720">
                  <a:moveTo>
                    <a:pt x="42350" y="1"/>
                  </a:moveTo>
                  <a:cubicBezTo>
                    <a:pt x="24025" y="1"/>
                    <a:pt x="202" y="771"/>
                    <a:pt x="152" y="1885"/>
                  </a:cubicBezTo>
                  <a:lnTo>
                    <a:pt x="151" y="1885"/>
                  </a:lnTo>
                  <a:cubicBezTo>
                    <a:pt x="1" y="5191"/>
                    <a:pt x="25849" y="4590"/>
                    <a:pt x="25549" y="6678"/>
                  </a:cubicBezTo>
                  <a:cubicBezTo>
                    <a:pt x="25248" y="8765"/>
                    <a:pt x="15780" y="8196"/>
                    <a:pt x="15667" y="10000"/>
                  </a:cubicBezTo>
                  <a:cubicBezTo>
                    <a:pt x="15638" y="10472"/>
                    <a:pt x="18621" y="10677"/>
                    <a:pt x="23034" y="10677"/>
                  </a:cubicBezTo>
                  <a:cubicBezTo>
                    <a:pt x="35474" y="10677"/>
                    <a:pt x="59282" y="9054"/>
                    <a:pt x="59060" y="7235"/>
                  </a:cubicBezTo>
                  <a:cubicBezTo>
                    <a:pt x="58760" y="4771"/>
                    <a:pt x="43582" y="7145"/>
                    <a:pt x="43220" y="4289"/>
                  </a:cubicBezTo>
                  <a:cubicBezTo>
                    <a:pt x="42856" y="1434"/>
                    <a:pt x="63719" y="2786"/>
                    <a:pt x="63119" y="983"/>
                  </a:cubicBezTo>
                  <a:cubicBezTo>
                    <a:pt x="62889" y="294"/>
                    <a:pt x="53668" y="1"/>
                    <a:pt x="423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5987635" y="3849851"/>
              <a:ext cx="391864" cy="25899"/>
            </a:xfrm>
            <a:custGeom>
              <a:rect b="b" l="l" r="r" t="t"/>
              <a:pathLst>
                <a:path extrusionOk="0" h="1519" w="9560">
                  <a:moveTo>
                    <a:pt x="4597" y="1"/>
                  </a:moveTo>
                  <a:cubicBezTo>
                    <a:pt x="2376" y="1"/>
                    <a:pt x="206" y="259"/>
                    <a:pt x="85" y="849"/>
                  </a:cubicBezTo>
                  <a:cubicBezTo>
                    <a:pt x="1" y="1256"/>
                    <a:pt x="2631" y="1518"/>
                    <a:pt x="5125" y="1518"/>
                  </a:cubicBezTo>
                  <a:cubicBezTo>
                    <a:pt x="7288" y="1518"/>
                    <a:pt x="9349" y="1321"/>
                    <a:pt x="9448" y="849"/>
                  </a:cubicBezTo>
                  <a:cubicBezTo>
                    <a:pt x="9560" y="316"/>
                    <a:pt x="7048" y="1"/>
                    <a:pt x="4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6846689" y="3962409"/>
              <a:ext cx="335134" cy="30315"/>
            </a:xfrm>
            <a:custGeom>
              <a:rect b="b" l="l" r="r" t="t"/>
              <a:pathLst>
                <a:path extrusionOk="0" h="1778" w="8176">
                  <a:moveTo>
                    <a:pt x="5109" y="1"/>
                  </a:moveTo>
                  <a:cubicBezTo>
                    <a:pt x="2797" y="1"/>
                    <a:pt x="0" y="409"/>
                    <a:pt x="25" y="1189"/>
                  </a:cubicBezTo>
                  <a:cubicBezTo>
                    <a:pt x="39" y="1615"/>
                    <a:pt x="896" y="1777"/>
                    <a:pt x="2048" y="1777"/>
                  </a:cubicBezTo>
                  <a:cubicBezTo>
                    <a:pt x="4463" y="1777"/>
                    <a:pt x="8175" y="1066"/>
                    <a:pt x="8116" y="593"/>
                  </a:cubicBezTo>
                  <a:cubicBezTo>
                    <a:pt x="8065" y="194"/>
                    <a:pt x="6702" y="1"/>
                    <a:pt x="5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7285624" y="3956425"/>
              <a:ext cx="98868" cy="16675"/>
            </a:xfrm>
            <a:custGeom>
              <a:rect b="b" l="l" r="r" t="t"/>
              <a:pathLst>
                <a:path extrusionOk="0" h="978" w="2412">
                  <a:moveTo>
                    <a:pt x="744" y="1"/>
                  </a:moveTo>
                  <a:cubicBezTo>
                    <a:pt x="330" y="1"/>
                    <a:pt x="1" y="102"/>
                    <a:pt x="1" y="352"/>
                  </a:cubicBezTo>
                  <a:cubicBezTo>
                    <a:pt x="1" y="754"/>
                    <a:pt x="824" y="978"/>
                    <a:pt x="1503" y="978"/>
                  </a:cubicBezTo>
                  <a:cubicBezTo>
                    <a:pt x="1969" y="978"/>
                    <a:pt x="2367" y="872"/>
                    <a:pt x="2385" y="647"/>
                  </a:cubicBezTo>
                  <a:cubicBezTo>
                    <a:pt x="2411" y="297"/>
                    <a:pt x="1454" y="1"/>
                    <a:pt x="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7214709" y="3849698"/>
              <a:ext cx="126249" cy="15464"/>
            </a:xfrm>
            <a:custGeom>
              <a:rect b="b" l="l" r="r" t="t"/>
              <a:pathLst>
                <a:path extrusionOk="0" h="907" w="3080">
                  <a:moveTo>
                    <a:pt x="1194" y="0"/>
                  </a:moveTo>
                  <a:cubicBezTo>
                    <a:pt x="653" y="0"/>
                    <a:pt x="179" y="86"/>
                    <a:pt x="113" y="268"/>
                  </a:cubicBezTo>
                  <a:cubicBezTo>
                    <a:pt x="0" y="578"/>
                    <a:pt x="1161" y="907"/>
                    <a:pt x="2030" y="907"/>
                  </a:cubicBezTo>
                  <a:cubicBezTo>
                    <a:pt x="2471" y="907"/>
                    <a:pt x="2837" y="822"/>
                    <a:pt x="2923" y="607"/>
                  </a:cubicBezTo>
                  <a:cubicBezTo>
                    <a:pt x="3079" y="216"/>
                    <a:pt x="2051" y="0"/>
                    <a:pt x="1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9"/>
          <p:cNvSpPr/>
          <p:nvPr/>
        </p:nvSpPr>
        <p:spPr>
          <a:xfrm>
            <a:off x="0" y="4895225"/>
            <a:ext cx="9144076" cy="239915"/>
          </a:xfrm>
          <a:custGeom>
            <a:rect b="b" l="l" r="r" t="t"/>
            <a:pathLst>
              <a:path extrusionOk="0" h="16748" w="240792">
                <a:moveTo>
                  <a:pt x="225963" y="1"/>
                </a:moveTo>
                <a:cubicBezTo>
                  <a:pt x="215828" y="1"/>
                  <a:pt x="205693" y="1053"/>
                  <a:pt x="195776" y="3148"/>
                </a:cubicBezTo>
                <a:cubicBezTo>
                  <a:pt x="185681" y="5280"/>
                  <a:pt x="175678" y="8502"/>
                  <a:pt x="165365" y="8502"/>
                </a:cubicBezTo>
                <a:cubicBezTo>
                  <a:pt x="165324" y="8502"/>
                  <a:pt x="165282" y="8502"/>
                  <a:pt x="165241" y="8502"/>
                </a:cubicBezTo>
                <a:cubicBezTo>
                  <a:pt x="153550" y="8475"/>
                  <a:pt x="142058" y="4274"/>
                  <a:pt x="130452" y="4274"/>
                </a:cubicBezTo>
                <a:cubicBezTo>
                  <a:pt x="129071" y="4274"/>
                  <a:pt x="127688" y="4334"/>
                  <a:pt x="126303" y="4467"/>
                </a:cubicBezTo>
                <a:cubicBezTo>
                  <a:pt x="118329" y="5238"/>
                  <a:pt x="110771" y="8416"/>
                  <a:pt x="102851" y="9623"/>
                </a:cubicBezTo>
                <a:cubicBezTo>
                  <a:pt x="100012" y="10056"/>
                  <a:pt x="97165" y="10233"/>
                  <a:pt x="94312" y="10233"/>
                </a:cubicBezTo>
                <a:cubicBezTo>
                  <a:pt x="84986" y="10233"/>
                  <a:pt x="75604" y="8345"/>
                  <a:pt x="66265" y="7365"/>
                </a:cubicBezTo>
                <a:cubicBezTo>
                  <a:pt x="61859" y="6903"/>
                  <a:pt x="57431" y="6679"/>
                  <a:pt x="53002" y="6679"/>
                </a:cubicBezTo>
                <a:cubicBezTo>
                  <a:pt x="34963" y="6679"/>
                  <a:pt x="16884" y="10386"/>
                  <a:pt x="1" y="16747"/>
                </a:cubicBezTo>
                <a:lnTo>
                  <a:pt x="240790" y="16747"/>
                </a:lnTo>
                <a:lnTo>
                  <a:pt x="240790" y="755"/>
                </a:lnTo>
                <a:lnTo>
                  <a:pt x="240792" y="755"/>
                </a:lnTo>
                <a:cubicBezTo>
                  <a:pt x="235866" y="252"/>
                  <a:pt x="230915" y="1"/>
                  <a:pt x="2259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9"/>
          <p:cNvSpPr txBox="1"/>
          <p:nvPr>
            <p:ph type="title"/>
          </p:nvPr>
        </p:nvSpPr>
        <p:spPr>
          <a:xfrm>
            <a:off x="715100" y="621050"/>
            <a:ext cx="4263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0" name="Google Shape;330;p9"/>
          <p:cNvSpPr txBox="1"/>
          <p:nvPr>
            <p:ph idx="1" type="subTitle"/>
          </p:nvPr>
        </p:nvSpPr>
        <p:spPr>
          <a:xfrm>
            <a:off x="715100" y="1499650"/>
            <a:ext cx="4263600" cy="14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9"/>
          <p:cNvSpPr/>
          <p:nvPr/>
        </p:nvSpPr>
        <p:spPr>
          <a:xfrm>
            <a:off x="-176575" y="484600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9"/>
          <p:cNvSpPr/>
          <p:nvPr/>
        </p:nvSpPr>
        <p:spPr>
          <a:xfrm flipH="1">
            <a:off x="8272825" y="179625"/>
            <a:ext cx="650475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" name="Google Shape;333;p9"/>
          <p:cNvGrpSpPr/>
          <p:nvPr/>
        </p:nvGrpSpPr>
        <p:grpSpPr>
          <a:xfrm flipH="1">
            <a:off x="-176582" y="4145596"/>
            <a:ext cx="1564346" cy="999399"/>
            <a:chOff x="2393525" y="4487550"/>
            <a:chExt cx="1315350" cy="840325"/>
          </a:xfrm>
        </p:grpSpPr>
        <p:sp>
          <p:nvSpPr>
            <p:cNvPr id="334" name="Google Shape;334;p9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9"/>
          <p:cNvGrpSpPr/>
          <p:nvPr/>
        </p:nvGrpSpPr>
        <p:grpSpPr>
          <a:xfrm>
            <a:off x="555837" y="3899308"/>
            <a:ext cx="1996857" cy="1288035"/>
            <a:chOff x="1302325" y="1126500"/>
            <a:chExt cx="1852200" cy="1171900"/>
          </a:xfrm>
        </p:grpSpPr>
        <p:sp>
          <p:nvSpPr>
            <p:cNvPr id="338" name="Google Shape;338;p9"/>
            <p:cNvSpPr/>
            <p:nvPr/>
          </p:nvSpPr>
          <p:spPr>
            <a:xfrm>
              <a:off x="1302325" y="1126500"/>
              <a:ext cx="1852200" cy="1171900"/>
            </a:xfrm>
            <a:custGeom>
              <a:rect b="b" l="l" r="r" t="t"/>
              <a:pathLst>
                <a:path extrusionOk="0" h="46876" w="74088">
                  <a:moveTo>
                    <a:pt x="15092" y="1"/>
                  </a:moveTo>
                  <a:cubicBezTo>
                    <a:pt x="14100" y="1867"/>
                    <a:pt x="13523" y="3915"/>
                    <a:pt x="13341" y="5999"/>
                  </a:cubicBezTo>
                  <a:cubicBezTo>
                    <a:pt x="13453" y="6085"/>
                    <a:pt x="13567" y="6168"/>
                    <a:pt x="13685" y="6245"/>
                  </a:cubicBezTo>
                  <a:cubicBezTo>
                    <a:pt x="14031" y="6469"/>
                    <a:pt x="14400" y="6661"/>
                    <a:pt x="14729" y="6912"/>
                  </a:cubicBezTo>
                  <a:cubicBezTo>
                    <a:pt x="14765" y="6940"/>
                    <a:pt x="14768" y="6988"/>
                    <a:pt x="14729" y="7016"/>
                  </a:cubicBezTo>
                  <a:cubicBezTo>
                    <a:pt x="14302" y="7311"/>
                    <a:pt x="13794" y="7444"/>
                    <a:pt x="13279" y="7542"/>
                  </a:cubicBezTo>
                  <a:cubicBezTo>
                    <a:pt x="13297" y="10351"/>
                    <a:pt x="14022" y="13157"/>
                    <a:pt x="15416" y="15605"/>
                  </a:cubicBezTo>
                  <a:cubicBezTo>
                    <a:pt x="16486" y="15230"/>
                    <a:pt x="17565" y="14869"/>
                    <a:pt x="18676" y="14645"/>
                  </a:cubicBezTo>
                  <a:cubicBezTo>
                    <a:pt x="18680" y="14644"/>
                    <a:pt x="18684" y="14644"/>
                    <a:pt x="18687" y="14644"/>
                  </a:cubicBezTo>
                  <a:cubicBezTo>
                    <a:pt x="18725" y="14644"/>
                    <a:pt x="18755" y="14683"/>
                    <a:pt x="18733" y="14720"/>
                  </a:cubicBezTo>
                  <a:cubicBezTo>
                    <a:pt x="18182" y="15702"/>
                    <a:pt x="17241" y="16390"/>
                    <a:pt x="16429" y="17159"/>
                  </a:cubicBezTo>
                  <a:cubicBezTo>
                    <a:pt x="16578" y="17360"/>
                    <a:pt x="16731" y="17558"/>
                    <a:pt x="16890" y="17751"/>
                  </a:cubicBezTo>
                  <a:cubicBezTo>
                    <a:pt x="18099" y="19222"/>
                    <a:pt x="19611" y="20555"/>
                    <a:pt x="20153" y="22379"/>
                  </a:cubicBezTo>
                  <a:cubicBezTo>
                    <a:pt x="20838" y="24680"/>
                    <a:pt x="19798" y="27198"/>
                    <a:pt x="20331" y="29539"/>
                  </a:cubicBezTo>
                  <a:cubicBezTo>
                    <a:pt x="20335" y="29558"/>
                    <a:pt x="20342" y="29576"/>
                    <a:pt x="20346" y="29595"/>
                  </a:cubicBezTo>
                  <a:cubicBezTo>
                    <a:pt x="21053" y="29419"/>
                    <a:pt x="21763" y="29259"/>
                    <a:pt x="22492" y="29210"/>
                  </a:cubicBezTo>
                  <a:cubicBezTo>
                    <a:pt x="22493" y="29209"/>
                    <a:pt x="22494" y="29209"/>
                    <a:pt x="22496" y="29209"/>
                  </a:cubicBezTo>
                  <a:cubicBezTo>
                    <a:pt x="22533" y="29209"/>
                    <a:pt x="22552" y="29249"/>
                    <a:pt x="22546" y="29282"/>
                  </a:cubicBezTo>
                  <a:cubicBezTo>
                    <a:pt x="22459" y="29790"/>
                    <a:pt x="22035" y="30211"/>
                    <a:pt x="21679" y="30553"/>
                  </a:cubicBezTo>
                  <a:cubicBezTo>
                    <a:pt x="21452" y="30771"/>
                    <a:pt x="21211" y="30974"/>
                    <a:pt x="20971" y="31178"/>
                  </a:cubicBezTo>
                  <a:cubicBezTo>
                    <a:pt x="21844" y="32749"/>
                    <a:pt x="23312" y="34028"/>
                    <a:pt x="24638" y="35299"/>
                  </a:cubicBezTo>
                  <a:cubicBezTo>
                    <a:pt x="26397" y="36983"/>
                    <a:pt x="28121" y="39158"/>
                    <a:pt x="27814" y="41574"/>
                  </a:cubicBezTo>
                  <a:cubicBezTo>
                    <a:pt x="27792" y="39689"/>
                    <a:pt x="26186" y="38308"/>
                    <a:pt x="24564" y="37347"/>
                  </a:cubicBezTo>
                  <a:cubicBezTo>
                    <a:pt x="23927" y="36969"/>
                    <a:pt x="23256" y="36627"/>
                    <a:pt x="22604" y="36261"/>
                  </a:cubicBezTo>
                  <a:cubicBezTo>
                    <a:pt x="22508" y="36328"/>
                    <a:pt x="22410" y="36393"/>
                    <a:pt x="22313" y="36459"/>
                  </a:cubicBezTo>
                  <a:cubicBezTo>
                    <a:pt x="21853" y="36774"/>
                    <a:pt x="21385" y="37075"/>
                    <a:pt x="20872" y="37298"/>
                  </a:cubicBezTo>
                  <a:cubicBezTo>
                    <a:pt x="20864" y="37301"/>
                    <a:pt x="20855" y="37303"/>
                    <a:pt x="20846" y="37303"/>
                  </a:cubicBezTo>
                  <a:cubicBezTo>
                    <a:pt x="20806" y="37303"/>
                    <a:pt x="20770" y="37265"/>
                    <a:pt x="20795" y="37222"/>
                  </a:cubicBezTo>
                  <a:cubicBezTo>
                    <a:pt x="21058" y="36765"/>
                    <a:pt x="21436" y="36359"/>
                    <a:pt x="21786" y="35968"/>
                  </a:cubicBezTo>
                  <a:cubicBezTo>
                    <a:pt x="21822" y="35926"/>
                    <a:pt x="21862" y="35888"/>
                    <a:pt x="21898" y="35847"/>
                  </a:cubicBezTo>
                  <a:cubicBezTo>
                    <a:pt x="21515" y="35610"/>
                    <a:pt x="21147" y="35357"/>
                    <a:pt x="20804" y="35075"/>
                  </a:cubicBezTo>
                  <a:cubicBezTo>
                    <a:pt x="20458" y="35367"/>
                    <a:pt x="20128" y="35679"/>
                    <a:pt x="19732" y="35905"/>
                  </a:cubicBezTo>
                  <a:cubicBezTo>
                    <a:pt x="19724" y="35910"/>
                    <a:pt x="19714" y="35912"/>
                    <a:pt x="19704" y="35912"/>
                  </a:cubicBezTo>
                  <a:cubicBezTo>
                    <a:pt x="19679" y="35912"/>
                    <a:pt x="19653" y="35898"/>
                    <a:pt x="19649" y="35871"/>
                  </a:cubicBezTo>
                  <a:cubicBezTo>
                    <a:pt x="19581" y="35485"/>
                    <a:pt x="19730" y="35108"/>
                    <a:pt x="19914" y="34776"/>
                  </a:cubicBezTo>
                  <a:cubicBezTo>
                    <a:pt x="19979" y="34658"/>
                    <a:pt x="20051" y="34546"/>
                    <a:pt x="20125" y="34434"/>
                  </a:cubicBezTo>
                  <a:cubicBezTo>
                    <a:pt x="20053" y="34355"/>
                    <a:pt x="19982" y="34275"/>
                    <a:pt x="19915" y="34192"/>
                  </a:cubicBezTo>
                  <a:cubicBezTo>
                    <a:pt x="18892" y="32935"/>
                    <a:pt x="18472" y="31277"/>
                    <a:pt x="17473" y="30002"/>
                  </a:cubicBezTo>
                  <a:cubicBezTo>
                    <a:pt x="16790" y="29131"/>
                    <a:pt x="15886" y="28495"/>
                    <a:pt x="14933" y="27916"/>
                  </a:cubicBezTo>
                  <a:cubicBezTo>
                    <a:pt x="14573" y="28474"/>
                    <a:pt x="14172" y="28997"/>
                    <a:pt x="13665" y="29438"/>
                  </a:cubicBezTo>
                  <a:cubicBezTo>
                    <a:pt x="13652" y="29450"/>
                    <a:pt x="13636" y="29456"/>
                    <a:pt x="13620" y="29456"/>
                  </a:cubicBezTo>
                  <a:cubicBezTo>
                    <a:pt x="13599" y="29456"/>
                    <a:pt x="13579" y="29446"/>
                    <a:pt x="13566" y="29426"/>
                  </a:cubicBezTo>
                  <a:cubicBezTo>
                    <a:pt x="13358" y="29111"/>
                    <a:pt x="13302" y="28719"/>
                    <a:pt x="13288" y="28350"/>
                  </a:cubicBezTo>
                  <a:cubicBezTo>
                    <a:pt x="13270" y="27901"/>
                    <a:pt x="13309" y="27450"/>
                    <a:pt x="13376" y="27003"/>
                  </a:cubicBezTo>
                  <a:cubicBezTo>
                    <a:pt x="13261" y="26935"/>
                    <a:pt x="13148" y="26866"/>
                    <a:pt x="13035" y="26797"/>
                  </a:cubicBezTo>
                  <a:cubicBezTo>
                    <a:pt x="10665" y="25338"/>
                    <a:pt x="8625" y="23377"/>
                    <a:pt x="7022" y="21104"/>
                  </a:cubicBezTo>
                  <a:cubicBezTo>
                    <a:pt x="6740" y="21345"/>
                    <a:pt x="6431" y="21605"/>
                    <a:pt x="6053" y="21605"/>
                  </a:cubicBezTo>
                  <a:cubicBezTo>
                    <a:pt x="6015" y="21605"/>
                    <a:pt x="5977" y="21603"/>
                    <a:pt x="5938" y="21597"/>
                  </a:cubicBezTo>
                  <a:cubicBezTo>
                    <a:pt x="5911" y="21594"/>
                    <a:pt x="5891" y="21561"/>
                    <a:pt x="5891" y="21536"/>
                  </a:cubicBezTo>
                  <a:cubicBezTo>
                    <a:pt x="5897" y="20958"/>
                    <a:pt x="6022" y="20397"/>
                    <a:pt x="6204" y="19851"/>
                  </a:cubicBezTo>
                  <a:cubicBezTo>
                    <a:pt x="4393" y="16863"/>
                    <a:pt x="3306" y="13439"/>
                    <a:pt x="3161" y="9948"/>
                  </a:cubicBezTo>
                  <a:cubicBezTo>
                    <a:pt x="1490" y="13356"/>
                    <a:pt x="1" y="16928"/>
                    <a:pt x="289" y="20713"/>
                  </a:cubicBezTo>
                  <a:cubicBezTo>
                    <a:pt x="495" y="23404"/>
                    <a:pt x="1466" y="26085"/>
                    <a:pt x="3140" y="28176"/>
                  </a:cubicBezTo>
                  <a:cubicBezTo>
                    <a:pt x="3179" y="28138"/>
                    <a:pt x="3218" y="28097"/>
                    <a:pt x="3260" y="28060"/>
                  </a:cubicBezTo>
                  <a:cubicBezTo>
                    <a:pt x="3669" y="27681"/>
                    <a:pt x="4163" y="27265"/>
                    <a:pt x="4735" y="27182"/>
                  </a:cubicBezTo>
                  <a:cubicBezTo>
                    <a:pt x="4738" y="27181"/>
                    <a:pt x="4742" y="27181"/>
                    <a:pt x="4746" y="27181"/>
                  </a:cubicBezTo>
                  <a:cubicBezTo>
                    <a:pt x="4779" y="27181"/>
                    <a:pt x="4811" y="27201"/>
                    <a:pt x="4810" y="27238"/>
                  </a:cubicBezTo>
                  <a:cubicBezTo>
                    <a:pt x="4787" y="28038"/>
                    <a:pt x="4661" y="28821"/>
                    <a:pt x="4493" y="29597"/>
                  </a:cubicBezTo>
                  <a:cubicBezTo>
                    <a:pt x="4818" y="29882"/>
                    <a:pt x="5160" y="30151"/>
                    <a:pt x="5523" y="30395"/>
                  </a:cubicBezTo>
                  <a:cubicBezTo>
                    <a:pt x="6751" y="31223"/>
                    <a:pt x="8175" y="31810"/>
                    <a:pt x="9163" y="32914"/>
                  </a:cubicBezTo>
                  <a:cubicBezTo>
                    <a:pt x="10858" y="34808"/>
                    <a:pt x="10873" y="37772"/>
                    <a:pt x="12523" y="39702"/>
                  </a:cubicBezTo>
                  <a:cubicBezTo>
                    <a:pt x="13334" y="38942"/>
                    <a:pt x="14098" y="38127"/>
                    <a:pt x="14986" y="37454"/>
                  </a:cubicBezTo>
                  <a:cubicBezTo>
                    <a:pt x="14995" y="37447"/>
                    <a:pt x="15004" y="37444"/>
                    <a:pt x="15013" y="37444"/>
                  </a:cubicBezTo>
                  <a:cubicBezTo>
                    <a:pt x="15047" y="37444"/>
                    <a:pt x="15077" y="37484"/>
                    <a:pt x="15069" y="37518"/>
                  </a:cubicBezTo>
                  <a:cubicBezTo>
                    <a:pt x="14787" y="38681"/>
                    <a:pt x="14454" y="39830"/>
                    <a:pt x="14121" y="40979"/>
                  </a:cubicBezTo>
                  <a:cubicBezTo>
                    <a:pt x="15555" y="41777"/>
                    <a:pt x="17307" y="42113"/>
                    <a:pt x="18935" y="42515"/>
                  </a:cubicBezTo>
                  <a:cubicBezTo>
                    <a:pt x="21230" y="43082"/>
                    <a:pt x="23761" y="44184"/>
                    <a:pt x="24445" y="46448"/>
                  </a:cubicBezTo>
                  <a:cubicBezTo>
                    <a:pt x="25513" y="46738"/>
                    <a:pt x="26631" y="46876"/>
                    <a:pt x="27757" y="46876"/>
                  </a:cubicBezTo>
                  <a:cubicBezTo>
                    <a:pt x="29552" y="46876"/>
                    <a:pt x="31363" y="46525"/>
                    <a:pt x="33009" y="45881"/>
                  </a:cubicBezTo>
                  <a:cubicBezTo>
                    <a:pt x="34081" y="43330"/>
                    <a:pt x="36105" y="41209"/>
                    <a:pt x="38566" y="39952"/>
                  </a:cubicBezTo>
                  <a:cubicBezTo>
                    <a:pt x="38279" y="39697"/>
                    <a:pt x="38009" y="39425"/>
                    <a:pt x="37772" y="39117"/>
                  </a:cubicBezTo>
                  <a:cubicBezTo>
                    <a:pt x="37740" y="39075"/>
                    <a:pt x="37788" y="39028"/>
                    <a:pt x="37830" y="39028"/>
                  </a:cubicBezTo>
                  <a:cubicBezTo>
                    <a:pt x="37833" y="39028"/>
                    <a:pt x="37837" y="39029"/>
                    <a:pt x="37840" y="39029"/>
                  </a:cubicBezTo>
                  <a:cubicBezTo>
                    <a:pt x="38423" y="39139"/>
                    <a:pt x="38986" y="39314"/>
                    <a:pt x="39544" y="39507"/>
                  </a:cubicBezTo>
                  <a:cubicBezTo>
                    <a:pt x="39997" y="39326"/>
                    <a:pt x="40461" y="39171"/>
                    <a:pt x="40935" y="39050"/>
                  </a:cubicBezTo>
                  <a:cubicBezTo>
                    <a:pt x="43003" y="38522"/>
                    <a:pt x="45192" y="38558"/>
                    <a:pt x="47339" y="38459"/>
                  </a:cubicBezTo>
                  <a:cubicBezTo>
                    <a:pt x="46966" y="37491"/>
                    <a:pt x="46574" y="36512"/>
                    <a:pt x="46513" y="35475"/>
                  </a:cubicBezTo>
                  <a:cubicBezTo>
                    <a:pt x="46511" y="35442"/>
                    <a:pt x="46540" y="35422"/>
                    <a:pt x="46569" y="35422"/>
                  </a:cubicBezTo>
                  <a:cubicBezTo>
                    <a:pt x="46578" y="35422"/>
                    <a:pt x="46587" y="35424"/>
                    <a:pt x="46595" y="35428"/>
                  </a:cubicBezTo>
                  <a:cubicBezTo>
                    <a:pt x="47876" y="36079"/>
                    <a:pt x="48630" y="37378"/>
                    <a:pt x="49728" y="38253"/>
                  </a:cubicBezTo>
                  <a:cubicBezTo>
                    <a:pt x="50676" y="38117"/>
                    <a:pt x="51603" y="37899"/>
                    <a:pt x="52493" y="37533"/>
                  </a:cubicBezTo>
                  <a:cubicBezTo>
                    <a:pt x="51713" y="36025"/>
                    <a:pt x="50904" y="34485"/>
                    <a:pt x="50498" y="32831"/>
                  </a:cubicBezTo>
                  <a:cubicBezTo>
                    <a:pt x="50489" y="32792"/>
                    <a:pt x="50523" y="32749"/>
                    <a:pt x="50561" y="32749"/>
                  </a:cubicBezTo>
                  <a:cubicBezTo>
                    <a:pt x="50571" y="32749"/>
                    <a:pt x="50581" y="32752"/>
                    <a:pt x="50591" y="32759"/>
                  </a:cubicBezTo>
                  <a:cubicBezTo>
                    <a:pt x="50990" y="33038"/>
                    <a:pt x="51358" y="33357"/>
                    <a:pt x="51697" y="33705"/>
                  </a:cubicBezTo>
                  <a:cubicBezTo>
                    <a:pt x="52589" y="34618"/>
                    <a:pt x="53296" y="35688"/>
                    <a:pt x="54096" y="36678"/>
                  </a:cubicBezTo>
                  <a:cubicBezTo>
                    <a:pt x="56543" y="35079"/>
                    <a:pt x="58342" y="32526"/>
                    <a:pt x="60652" y="30665"/>
                  </a:cubicBezTo>
                  <a:cubicBezTo>
                    <a:pt x="61830" y="29714"/>
                    <a:pt x="63158" y="28959"/>
                    <a:pt x="64566" y="28407"/>
                  </a:cubicBezTo>
                  <a:cubicBezTo>
                    <a:pt x="64107" y="28054"/>
                    <a:pt x="63628" y="27727"/>
                    <a:pt x="63139" y="27415"/>
                  </a:cubicBezTo>
                  <a:cubicBezTo>
                    <a:pt x="63095" y="27387"/>
                    <a:pt x="63109" y="27309"/>
                    <a:pt x="63165" y="27309"/>
                  </a:cubicBezTo>
                  <a:cubicBezTo>
                    <a:pt x="63166" y="27309"/>
                    <a:pt x="63167" y="27309"/>
                    <a:pt x="63168" y="27309"/>
                  </a:cubicBezTo>
                  <a:cubicBezTo>
                    <a:pt x="64076" y="27356"/>
                    <a:pt x="64933" y="27654"/>
                    <a:pt x="65774" y="27995"/>
                  </a:cubicBezTo>
                  <a:cubicBezTo>
                    <a:pt x="67233" y="27557"/>
                    <a:pt x="68757" y="27330"/>
                    <a:pt x="70279" y="27330"/>
                  </a:cubicBezTo>
                  <a:cubicBezTo>
                    <a:pt x="71563" y="27330"/>
                    <a:pt x="72845" y="27492"/>
                    <a:pt x="74088" y="27824"/>
                  </a:cubicBezTo>
                  <a:cubicBezTo>
                    <a:pt x="73332" y="26104"/>
                    <a:pt x="71329" y="25385"/>
                    <a:pt x="69473" y="25096"/>
                  </a:cubicBezTo>
                  <a:lnTo>
                    <a:pt x="69472" y="25096"/>
                  </a:lnTo>
                  <a:cubicBezTo>
                    <a:pt x="67617" y="24808"/>
                    <a:pt x="65693" y="24922"/>
                    <a:pt x="63891" y="24389"/>
                  </a:cubicBezTo>
                  <a:cubicBezTo>
                    <a:pt x="63784" y="24358"/>
                    <a:pt x="63680" y="24319"/>
                    <a:pt x="63574" y="24284"/>
                  </a:cubicBezTo>
                  <a:cubicBezTo>
                    <a:pt x="63282" y="24537"/>
                    <a:pt x="62972" y="24765"/>
                    <a:pt x="62626" y="24943"/>
                  </a:cubicBezTo>
                  <a:cubicBezTo>
                    <a:pt x="62618" y="24947"/>
                    <a:pt x="62609" y="24949"/>
                    <a:pt x="62600" y="24949"/>
                  </a:cubicBezTo>
                  <a:cubicBezTo>
                    <a:pt x="62564" y="24949"/>
                    <a:pt x="62527" y="24919"/>
                    <a:pt x="62543" y="24880"/>
                  </a:cubicBezTo>
                  <a:cubicBezTo>
                    <a:pt x="62656" y="24596"/>
                    <a:pt x="62784" y="24321"/>
                    <a:pt x="62919" y="24048"/>
                  </a:cubicBezTo>
                  <a:cubicBezTo>
                    <a:pt x="62512" y="23888"/>
                    <a:pt x="62107" y="23719"/>
                    <a:pt x="61702" y="23561"/>
                  </a:cubicBezTo>
                  <a:cubicBezTo>
                    <a:pt x="61211" y="24146"/>
                    <a:pt x="60725" y="24733"/>
                    <a:pt x="60222" y="25307"/>
                  </a:cubicBezTo>
                  <a:cubicBezTo>
                    <a:pt x="60213" y="25316"/>
                    <a:pt x="60203" y="25320"/>
                    <a:pt x="60192" y="25320"/>
                  </a:cubicBezTo>
                  <a:cubicBezTo>
                    <a:pt x="60165" y="25320"/>
                    <a:pt x="60137" y="25293"/>
                    <a:pt x="60147" y="25263"/>
                  </a:cubicBezTo>
                  <a:cubicBezTo>
                    <a:pt x="60365" y="24588"/>
                    <a:pt x="60622" y="23928"/>
                    <a:pt x="60904" y="23279"/>
                  </a:cubicBezTo>
                  <a:cubicBezTo>
                    <a:pt x="60374" y="23114"/>
                    <a:pt x="59837" y="23002"/>
                    <a:pt x="59284" y="23002"/>
                  </a:cubicBezTo>
                  <a:cubicBezTo>
                    <a:pt x="59197" y="23002"/>
                    <a:pt x="59110" y="23004"/>
                    <a:pt x="59022" y="23010"/>
                  </a:cubicBezTo>
                  <a:cubicBezTo>
                    <a:pt x="57295" y="23123"/>
                    <a:pt x="55879" y="24363"/>
                    <a:pt x="54276" y="25013"/>
                  </a:cubicBezTo>
                  <a:cubicBezTo>
                    <a:pt x="53995" y="26219"/>
                    <a:pt x="54159" y="27501"/>
                    <a:pt x="53838" y="28709"/>
                  </a:cubicBezTo>
                  <a:cubicBezTo>
                    <a:pt x="53832" y="28731"/>
                    <a:pt x="53809" y="28745"/>
                    <a:pt x="53787" y="28745"/>
                  </a:cubicBezTo>
                  <a:cubicBezTo>
                    <a:pt x="53771" y="28745"/>
                    <a:pt x="53755" y="28738"/>
                    <a:pt x="53748" y="28721"/>
                  </a:cubicBezTo>
                  <a:cubicBezTo>
                    <a:pt x="53462" y="28079"/>
                    <a:pt x="53317" y="27392"/>
                    <a:pt x="53214" y="26701"/>
                  </a:cubicBezTo>
                  <a:cubicBezTo>
                    <a:pt x="53150" y="26269"/>
                    <a:pt x="53091" y="25835"/>
                    <a:pt x="53033" y="25402"/>
                  </a:cubicBezTo>
                  <a:cubicBezTo>
                    <a:pt x="52374" y="25557"/>
                    <a:pt x="51698" y="25647"/>
                    <a:pt x="51016" y="25721"/>
                  </a:cubicBezTo>
                  <a:cubicBezTo>
                    <a:pt x="50993" y="26548"/>
                    <a:pt x="51144" y="27381"/>
                    <a:pt x="50989" y="28203"/>
                  </a:cubicBezTo>
                  <a:cubicBezTo>
                    <a:pt x="50985" y="28225"/>
                    <a:pt x="50960" y="28242"/>
                    <a:pt x="50937" y="28242"/>
                  </a:cubicBezTo>
                  <a:cubicBezTo>
                    <a:pt x="50929" y="28242"/>
                    <a:pt x="50920" y="28239"/>
                    <a:pt x="50913" y="28234"/>
                  </a:cubicBezTo>
                  <a:cubicBezTo>
                    <a:pt x="50521" y="27943"/>
                    <a:pt x="50256" y="27509"/>
                    <a:pt x="50032" y="27083"/>
                  </a:cubicBezTo>
                  <a:cubicBezTo>
                    <a:pt x="49825" y="26691"/>
                    <a:pt x="49646" y="26284"/>
                    <a:pt x="49468" y="25878"/>
                  </a:cubicBezTo>
                  <a:cubicBezTo>
                    <a:pt x="48852" y="25944"/>
                    <a:pt x="48238" y="26023"/>
                    <a:pt x="47636" y="26154"/>
                  </a:cubicBezTo>
                  <a:cubicBezTo>
                    <a:pt x="44981" y="26727"/>
                    <a:pt x="42656" y="28228"/>
                    <a:pt x="40584" y="30022"/>
                  </a:cubicBezTo>
                  <a:cubicBezTo>
                    <a:pt x="40813" y="30964"/>
                    <a:pt x="41192" y="31860"/>
                    <a:pt x="41436" y="32797"/>
                  </a:cubicBezTo>
                  <a:cubicBezTo>
                    <a:pt x="41448" y="32843"/>
                    <a:pt x="41410" y="32880"/>
                    <a:pt x="41370" y="32880"/>
                  </a:cubicBezTo>
                  <a:cubicBezTo>
                    <a:pt x="41354" y="32880"/>
                    <a:pt x="41338" y="32874"/>
                    <a:pt x="41325" y="32861"/>
                  </a:cubicBezTo>
                  <a:cubicBezTo>
                    <a:pt x="40956" y="32496"/>
                    <a:pt x="40589" y="32131"/>
                    <a:pt x="40234" y="31751"/>
                  </a:cubicBezTo>
                  <a:cubicBezTo>
                    <a:pt x="39996" y="31497"/>
                    <a:pt x="39760" y="31240"/>
                    <a:pt x="39543" y="30967"/>
                  </a:cubicBezTo>
                  <a:cubicBezTo>
                    <a:pt x="39269" y="31227"/>
                    <a:pt x="38997" y="31489"/>
                    <a:pt x="38732" y="31753"/>
                  </a:cubicBezTo>
                  <a:cubicBezTo>
                    <a:pt x="35047" y="35429"/>
                    <a:pt x="31929" y="40116"/>
                    <a:pt x="31399" y="42665"/>
                  </a:cubicBezTo>
                  <a:cubicBezTo>
                    <a:pt x="31035" y="41817"/>
                    <a:pt x="31099" y="41037"/>
                    <a:pt x="31939" y="39199"/>
                  </a:cubicBezTo>
                  <a:cubicBezTo>
                    <a:pt x="32779" y="37361"/>
                    <a:pt x="34040" y="35753"/>
                    <a:pt x="35289" y="34165"/>
                  </a:cubicBezTo>
                  <a:cubicBezTo>
                    <a:pt x="36572" y="32533"/>
                    <a:pt x="37866" y="30890"/>
                    <a:pt x="39411" y="29503"/>
                  </a:cubicBezTo>
                  <a:cubicBezTo>
                    <a:pt x="40453" y="28568"/>
                    <a:pt x="41594" y="27767"/>
                    <a:pt x="42802" y="27068"/>
                  </a:cubicBezTo>
                  <a:cubicBezTo>
                    <a:pt x="42503" y="26558"/>
                    <a:pt x="42234" y="26028"/>
                    <a:pt x="42015" y="25480"/>
                  </a:cubicBezTo>
                  <a:cubicBezTo>
                    <a:pt x="41999" y="25439"/>
                    <a:pt x="42034" y="25413"/>
                    <a:pt x="42070" y="25413"/>
                  </a:cubicBezTo>
                  <a:cubicBezTo>
                    <a:pt x="42084" y="25413"/>
                    <a:pt x="42098" y="25417"/>
                    <a:pt x="42109" y="25425"/>
                  </a:cubicBezTo>
                  <a:cubicBezTo>
                    <a:pt x="42422" y="25678"/>
                    <a:pt x="42721" y="25946"/>
                    <a:pt x="43017" y="26220"/>
                  </a:cubicBezTo>
                  <a:cubicBezTo>
                    <a:pt x="43163" y="26355"/>
                    <a:pt x="43309" y="26493"/>
                    <a:pt x="43454" y="26630"/>
                  </a:cubicBezTo>
                  <a:cubicBezTo>
                    <a:pt x="43471" y="26646"/>
                    <a:pt x="43488" y="26661"/>
                    <a:pt x="43505" y="26677"/>
                  </a:cubicBezTo>
                  <a:cubicBezTo>
                    <a:pt x="45638" y="25537"/>
                    <a:pt x="47950" y="24698"/>
                    <a:pt x="50282" y="24039"/>
                  </a:cubicBezTo>
                  <a:cubicBezTo>
                    <a:pt x="52072" y="23534"/>
                    <a:pt x="53942" y="23098"/>
                    <a:pt x="55426" y="21977"/>
                  </a:cubicBezTo>
                  <a:cubicBezTo>
                    <a:pt x="56197" y="21396"/>
                    <a:pt x="56820" y="20656"/>
                    <a:pt x="57357" y="19850"/>
                  </a:cubicBezTo>
                  <a:cubicBezTo>
                    <a:pt x="56845" y="19578"/>
                    <a:pt x="56365" y="19245"/>
                    <a:pt x="56021" y="18778"/>
                  </a:cubicBezTo>
                  <a:cubicBezTo>
                    <a:pt x="55995" y="18742"/>
                    <a:pt x="56031" y="18690"/>
                    <a:pt x="56072" y="18690"/>
                  </a:cubicBezTo>
                  <a:cubicBezTo>
                    <a:pt x="56679" y="18697"/>
                    <a:pt x="57290" y="18815"/>
                    <a:pt x="57876" y="19008"/>
                  </a:cubicBezTo>
                  <a:cubicBezTo>
                    <a:pt x="58033" y="18732"/>
                    <a:pt x="58186" y="18454"/>
                    <a:pt x="58331" y="18173"/>
                  </a:cubicBezTo>
                  <a:cubicBezTo>
                    <a:pt x="58790" y="17281"/>
                    <a:pt x="59205" y="16365"/>
                    <a:pt x="59611" y="15445"/>
                  </a:cubicBezTo>
                  <a:cubicBezTo>
                    <a:pt x="58203" y="15287"/>
                    <a:pt x="56799" y="15108"/>
                    <a:pt x="55486" y="14561"/>
                  </a:cubicBezTo>
                  <a:cubicBezTo>
                    <a:pt x="55437" y="14540"/>
                    <a:pt x="55421" y="14459"/>
                    <a:pt x="55486" y="14446"/>
                  </a:cubicBezTo>
                  <a:cubicBezTo>
                    <a:pt x="57076" y="14133"/>
                    <a:pt x="58694" y="13915"/>
                    <a:pt x="60316" y="13849"/>
                  </a:cubicBezTo>
                  <a:cubicBezTo>
                    <a:pt x="60912" y="12519"/>
                    <a:pt x="61536" y="11206"/>
                    <a:pt x="62303" y="9973"/>
                  </a:cubicBezTo>
                  <a:cubicBezTo>
                    <a:pt x="61823" y="9806"/>
                    <a:pt x="61318" y="9706"/>
                    <a:pt x="60858" y="9484"/>
                  </a:cubicBezTo>
                  <a:cubicBezTo>
                    <a:pt x="60800" y="9457"/>
                    <a:pt x="60837" y="9383"/>
                    <a:pt x="60887" y="9378"/>
                  </a:cubicBezTo>
                  <a:cubicBezTo>
                    <a:pt x="61301" y="9333"/>
                    <a:pt x="61715" y="9318"/>
                    <a:pt x="62130" y="9318"/>
                  </a:cubicBezTo>
                  <a:cubicBezTo>
                    <a:pt x="62327" y="9318"/>
                    <a:pt x="62525" y="9321"/>
                    <a:pt x="62722" y="9326"/>
                  </a:cubicBezTo>
                  <a:cubicBezTo>
                    <a:pt x="64498" y="6725"/>
                    <a:pt x="67313" y="4532"/>
                    <a:pt x="70430" y="4532"/>
                  </a:cubicBezTo>
                  <a:cubicBezTo>
                    <a:pt x="70571" y="4532"/>
                    <a:pt x="70712" y="4536"/>
                    <a:pt x="70854" y="4545"/>
                  </a:cubicBezTo>
                  <a:cubicBezTo>
                    <a:pt x="68740" y="4365"/>
                    <a:pt x="66508" y="4193"/>
                    <a:pt x="64303" y="4193"/>
                  </a:cubicBezTo>
                  <a:cubicBezTo>
                    <a:pt x="62754" y="4193"/>
                    <a:pt x="61219" y="4278"/>
                    <a:pt x="59746" y="4503"/>
                  </a:cubicBezTo>
                  <a:cubicBezTo>
                    <a:pt x="56185" y="5049"/>
                    <a:pt x="52646" y="6534"/>
                    <a:pt x="50297" y="9264"/>
                  </a:cubicBezTo>
                  <a:cubicBezTo>
                    <a:pt x="50453" y="9949"/>
                    <a:pt x="50620" y="10628"/>
                    <a:pt x="50824" y="11303"/>
                  </a:cubicBezTo>
                  <a:cubicBezTo>
                    <a:pt x="51109" y="12249"/>
                    <a:pt x="51407" y="13194"/>
                    <a:pt x="51569" y="14170"/>
                  </a:cubicBezTo>
                  <a:cubicBezTo>
                    <a:pt x="51575" y="14207"/>
                    <a:pt x="51551" y="14250"/>
                    <a:pt x="51513" y="14250"/>
                  </a:cubicBezTo>
                  <a:cubicBezTo>
                    <a:pt x="51507" y="14250"/>
                    <a:pt x="51500" y="14249"/>
                    <a:pt x="51493" y="14246"/>
                  </a:cubicBezTo>
                  <a:cubicBezTo>
                    <a:pt x="51005" y="14072"/>
                    <a:pt x="50581" y="13768"/>
                    <a:pt x="50207" y="13412"/>
                  </a:cubicBezTo>
                  <a:cubicBezTo>
                    <a:pt x="49587" y="12817"/>
                    <a:pt x="49094" y="12100"/>
                    <a:pt x="48631" y="11372"/>
                  </a:cubicBezTo>
                  <a:cubicBezTo>
                    <a:pt x="48207" y="11877"/>
                    <a:pt x="47749" y="12345"/>
                    <a:pt x="47201" y="12709"/>
                  </a:cubicBezTo>
                  <a:cubicBezTo>
                    <a:pt x="47032" y="12822"/>
                    <a:pt x="46855" y="12922"/>
                    <a:pt x="46674" y="13015"/>
                  </a:cubicBezTo>
                  <a:cubicBezTo>
                    <a:pt x="46894" y="13453"/>
                    <a:pt x="47100" y="13896"/>
                    <a:pt x="47258" y="14361"/>
                  </a:cubicBezTo>
                  <a:cubicBezTo>
                    <a:pt x="47273" y="14405"/>
                    <a:pt x="47237" y="14433"/>
                    <a:pt x="47201" y="14433"/>
                  </a:cubicBezTo>
                  <a:cubicBezTo>
                    <a:pt x="47186" y="14433"/>
                    <a:pt x="47171" y="14428"/>
                    <a:pt x="47159" y="14418"/>
                  </a:cubicBezTo>
                  <a:cubicBezTo>
                    <a:pt x="46752" y="14082"/>
                    <a:pt x="46396" y="13695"/>
                    <a:pt x="46057" y="13293"/>
                  </a:cubicBezTo>
                  <a:cubicBezTo>
                    <a:pt x="43931" y="14132"/>
                    <a:pt x="41320" y="14125"/>
                    <a:pt x="39923" y="15904"/>
                  </a:cubicBezTo>
                  <a:cubicBezTo>
                    <a:pt x="39620" y="16291"/>
                    <a:pt x="39412" y="16721"/>
                    <a:pt x="39260" y="17175"/>
                  </a:cubicBezTo>
                  <a:cubicBezTo>
                    <a:pt x="39498" y="17495"/>
                    <a:pt x="39731" y="17816"/>
                    <a:pt x="39943" y="18153"/>
                  </a:cubicBezTo>
                  <a:cubicBezTo>
                    <a:pt x="40677" y="19316"/>
                    <a:pt x="41672" y="20304"/>
                    <a:pt x="42245" y="21572"/>
                  </a:cubicBezTo>
                  <a:cubicBezTo>
                    <a:pt x="42264" y="21612"/>
                    <a:pt x="42237" y="21657"/>
                    <a:pt x="42194" y="21657"/>
                  </a:cubicBezTo>
                  <a:cubicBezTo>
                    <a:pt x="42190" y="21657"/>
                    <a:pt x="42185" y="21656"/>
                    <a:pt x="42180" y="21655"/>
                  </a:cubicBezTo>
                  <a:cubicBezTo>
                    <a:pt x="41687" y="21551"/>
                    <a:pt x="41219" y="21354"/>
                    <a:pt x="40778" y="21111"/>
                  </a:cubicBezTo>
                  <a:cubicBezTo>
                    <a:pt x="40069" y="20719"/>
                    <a:pt x="39425" y="20221"/>
                    <a:pt x="38806" y="19699"/>
                  </a:cubicBezTo>
                  <a:cubicBezTo>
                    <a:pt x="38715" y="20485"/>
                    <a:pt x="38612" y="21273"/>
                    <a:pt x="38359" y="22004"/>
                  </a:cubicBezTo>
                  <a:cubicBezTo>
                    <a:pt x="37658" y="24027"/>
                    <a:pt x="35879" y="25443"/>
                    <a:pt x="34480" y="27063"/>
                  </a:cubicBezTo>
                  <a:cubicBezTo>
                    <a:pt x="34407" y="27148"/>
                    <a:pt x="34335" y="27235"/>
                    <a:pt x="34262" y="27324"/>
                  </a:cubicBezTo>
                  <a:cubicBezTo>
                    <a:pt x="34376" y="27689"/>
                    <a:pt x="34469" y="28060"/>
                    <a:pt x="34515" y="28443"/>
                  </a:cubicBezTo>
                  <a:cubicBezTo>
                    <a:pt x="34518" y="28472"/>
                    <a:pt x="34492" y="28490"/>
                    <a:pt x="34465" y="28490"/>
                  </a:cubicBezTo>
                  <a:cubicBezTo>
                    <a:pt x="34453" y="28490"/>
                    <a:pt x="34440" y="28486"/>
                    <a:pt x="34431" y="28477"/>
                  </a:cubicBezTo>
                  <a:cubicBezTo>
                    <a:pt x="34231" y="28275"/>
                    <a:pt x="34035" y="28065"/>
                    <a:pt x="33847" y="27848"/>
                  </a:cubicBezTo>
                  <a:cubicBezTo>
                    <a:pt x="31179" y="31362"/>
                    <a:pt x="29137" y="36823"/>
                    <a:pt x="29777" y="40988"/>
                  </a:cubicBezTo>
                  <a:cubicBezTo>
                    <a:pt x="27757" y="36808"/>
                    <a:pt x="31235" y="30587"/>
                    <a:pt x="30287" y="26001"/>
                  </a:cubicBezTo>
                  <a:lnTo>
                    <a:pt x="30287" y="26001"/>
                  </a:lnTo>
                  <a:cubicBezTo>
                    <a:pt x="30206" y="26008"/>
                    <a:pt x="30126" y="26012"/>
                    <a:pt x="30045" y="26012"/>
                  </a:cubicBezTo>
                  <a:cubicBezTo>
                    <a:pt x="29786" y="26012"/>
                    <a:pt x="29529" y="25969"/>
                    <a:pt x="29303" y="25835"/>
                  </a:cubicBezTo>
                  <a:cubicBezTo>
                    <a:pt x="29267" y="25814"/>
                    <a:pt x="29264" y="25768"/>
                    <a:pt x="29291" y="25738"/>
                  </a:cubicBezTo>
                  <a:cubicBezTo>
                    <a:pt x="29511" y="25495"/>
                    <a:pt x="29770" y="25297"/>
                    <a:pt x="30038" y="25112"/>
                  </a:cubicBezTo>
                  <a:cubicBezTo>
                    <a:pt x="29986" y="24969"/>
                    <a:pt x="29930" y="24828"/>
                    <a:pt x="29867" y="24690"/>
                  </a:cubicBezTo>
                  <a:cubicBezTo>
                    <a:pt x="29437" y="23746"/>
                    <a:pt x="28798" y="22911"/>
                    <a:pt x="28206" y="22054"/>
                  </a:cubicBezTo>
                  <a:cubicBezTo>
                    <a:pt x="27200" y="22252"/>
                    <a:pt x="26187" y="22422"/>
                    <a:pt x="25162" y="22422"/>
                  </a:cubicBezTo>
                  <a:cubicBezTo>
                    <a:pt x="25159" y="22422"/>
                    <a:pt x="25156" y="22422"/>
                    <a:pt x="25153" y="22422"/>
                  </a:cubicBezTo>
                  <a:cubicBezTo>
                    <a:pt x="25099" y="22422"/>
                    <a:pt x="25071" y="22355"/>
                    <a:pt x="25109" y="22317"/>
                  </a:cubicBezTo>
                  <a:cubicBezTo>
                    <a:pt x="25635" y="21800"/>
                    <a:pt x="26251" y="21376"/>
                    <a:pt x="26818" y="20904"/>
                  </a:cubicBezTo>
                  <a:cubicBezTo>
                    <a:pt x="26967" y="20781"/>
                    <a:pt x="27124" y="20650"/>
                    <a:pt x="27279" y="20512"/>
                  </a:cubicBezTo>
                  <a:cubicBezTo>
                    <a:pt x="27157" y="20259"/>
                    <a:pt x="27049" y="20002"/>
                    <a:pt x="26963" y="19732"/>
                  </a:cubicBezTo>
                  <a:cubicBezTo>
                    <a:pt x="26429" y="18059"/>
                    <a:pt x="26745" y="16197"/>
                    <a:pt x="26155" y="14544"/>
                  </a:cubicBezTo>
                  <a:cubicBezTo>
                    <a:pt x="25721" y="13325"/>
                    <a:pt x="24870" y="12384"/>
                    <a:pt x="23879" y="11543"/>
                  </a:cubicBezTo>
                  <a:cubicBezTo>
                    <a:pt x="22807" y="12085"/>
                    <a:pt x="21721" y="12596"/>
                    <a:pt x="20609" y="13050"/>
                  </a:cubicBezTo>
                  <a:cubicBezTo>
                    <a:pt x="20601" y="13054"/>
                    <a:pt x="20594" y="13055"/>
                    <a:pt x="20586" y="13055"/>
                  </a:cubicBezTo>
                  <a:cubicBezTo>
                    <a:pt x="20532" y="13055"/>
                    <a:pt x="20500" y="12974"/>
                    <a:pt x="20541" y="12934"/>
                  </a:cubicBezTo>
                  <a:cubicBezTo>
                    <a:pt x="21302" y="12184"/>
                    <a:pt x="22115" y="11488"/>
                    <a:pt x="22907" y="10769"/>
                  </a:cubicBezTo>
                  <a:cubicBezTo>
                    <a:pt x="22269" y="10289"/>
                    <a:pt x="21610" y="9824"/>
                    <a:pt x="20992" y="9337"/>
                  </a:cubicBezTo>
                  <a:cubicBezTo>
                    <a:pt x="20257" y="9833"/>
                    <a:pt x="19523" y="10331"/>
                    <a:pt x="18782" y="10816"/>
                  </a:cubicBezTo>
                  <a:cubicBezTo>
                    <a:pt x="18773" y="10822"/>
                    <a:pt x="18763" y="10825"/>
                    <a:pt x="18753" y="10825"/>
                  </a:cubicBezTo>
                  <a:cubicBezTo>
                    <a:pt x="18718" y="10825"/>
                    <a:pt x="18688" y="10787"/>
                    <a:pt x="18696" y="10750"/>
                  </a:cubicBezTo>
                  <a:cubicBezTo>
                    <a:pt x="18890" y="9892"/>
                    <a:pt x="19390" y="9110"/>
                    <a:pt x="19895" y="8402"/>
                  </a:cubicBezTo>
                  <a:cubicBezTo>
                    <a:pt x="19896" y="8401"/>
                    <a:pt x="19897" y="8399"/>
                    <a:pt x="19898" y="8397"/>
                  </a:cubicBezTo>
                  <a:cubicBezTo>
                    <a:pt x="17511" y="6158"/>
                    <a:pt x="15805" y="3196"/>
                    <a:pt x="15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2106700" y="1773875"/>
              <a:ext cx="887400" cy="450425"/>
            </a:xfrm>
            <a:custGeom>
              <a:rect b="b" l="l" r="r" t="t"/>
              <a:pathLst>
                <a:path extrusionOk="0" h="18017" w="35496">
                  <a:moveTo>
                    <a:pt x="32273" y="0"/>
                  </a:moveTo>
                  <a:cubicBezTo>
                    <a:pt x="31595" y="0"/>
                    <a:pt x="30916" y="38"/>
                    <a:pt x="30240" y="120"/>
                  </a:cubicBezTo>
                  <a:cubicBezTo>
                    <a:pt x="28495" y="330"/>
                    <a:pt x="26762" y="856"/>
                    <a:pt x="25256" y="1803"/>
                  </a:cubicBezTo>
                  <a:cubicBezTo>
                    <a:pt x="23750" y="2747"/>
                    <a:pt x="22541" y="4070"/>
                    <a:pt x="21022" y="4887"/>
                  </a:cubicBezTo>
                  <a:cubicBezTo>
                    <a:pt x="20643" y="5088"/>
                    <a:pt x="20250" y="5254"/>
                    <a:pt x="19842" y="5371"/>
                  </a:cubicBezTo>
                  <a:cubicBezTo>
                    <a:pt x="19434" y="5492"/>
                    <a:pt x="19009" y="5550"/>
                    <a:pt x="18582" y="5588"/>
                  </a:cubicBezTo>
                  <a:cubicBezTo>
                    <a:pt x="18289" y="5612"/>
                    <a:pt x="17994" y="5620"/>
                    <a:pt x="17698" y="5620"/>
                  </a:cubicBezTo>
                  <a:cubicBezTo>
                    <a:pt x="17129" y="5620"/>
                    <a:pt x="16555" y="5589"/>
                    <a:pt x="15976" y="5571"/>
                  </a:cubicBezTo>
                  <a:cubicBezTo>
                    <a:pt x="15719" y="5563"/>
                    <a:pt x="15460" y="5557"/>
                    <a:pt x="15200" y="5557"/>
                  </a:cubicBezTo>
                  <a:cubicBezTo>
                    <a:pt x="14570" y="5557"/>
                    <a:pt x="13934" y="5595"/>
                    <a:pt x="13305" y="5739"/>
                  </a:cubicBezTo>
                  <a:cubicBezTo>
                    <a:pt x="12412" y="5931"/>
                    <a:pt x="11585" y="6351"/>
                    <a:pt x="10844" y="6851"/>
                  </a:cubicBezTo>
                  <a:cubicBezTo>
                    <a:pt x="9354" y="7863"/>
                    <a:pt x="8176" y="9184"/>
                    <a:pt x="6804" y="10235"/>
                  </a:cubicBezTo>
                  <a:cubicBezTo>
                    <a:pt x="5449" y="11320"/>
                    <a:pt x="3960" y="12281"/>
                    <a:pt x="2673" y="13510"/>
                  </a:cubicBezTo>
                  <a:cubicBezTo>
                    <a:pt x="2034" y="14124"/>
                    <a:pt x="1449" y="14801"/>
                    <a:pt x="973" y="15552"/>
                  </a:cubicBezTo>
                  <a:cubicBezTo>
                    <a:pt x="506" y="16306"/>
                    <a:pt x="146" y="17136"/>
                    <a:pt x="0" y="18006"/>
                  </a:cubicBezTo>
                  <a:lnTo>
                    <a:pt x="50" y="18017"/>
                  </a:lnTo>
                  <a:cubicBezTo>
                    <a:pt x="269" y="17170"/>
                    <a:pt x="659" y="16382"/>
                    <a:pt x="1163" y="15679"/>
                  </a:cubicBezTo>
                  <a:cubicBezTo>
                    <a:pt x="1660" y="14971"/>
                    <a:pt x="2258" y="14337"/>
                    <a:pt x="2910" y="13766"/>
                  </a:cubicBezTo>
                  <a:cubicBezTo>
                    <a:pt x="4213" y="12622"/>
                    <a:pt x="5698" y="11694"/>
                    <a:pt x="7111" y="10630"/>
                  </a:cubicBezTo>
                  <a:cubicBezTo>
                    <a:pt x="7817" y="10095"/>
                    <a:pt x="8478" y="9499"/>
                    <a:pt x="9128" y="8915"/>
                  </a:cubicBezTo>
                  <a:cubicBezTo>
                    <a:pt x="9776" y="8330"/>
                    <a:pt x="10421" y="7748"/>
                    <a:pt x="11125" y="7259"/>
                  </a:cubicBezTo>
                  <a:cubicBezTo>
                    <a:pt x="11825" y="6770"/>
                    <a:pt x="12585" y="6368"/>
                    <a:pt x="13406" y="6177"/>
                  </a:cubicBezTo>
                  <a:cubicBezTo>
                    <a:pt x="14090" y="6006"/>
                    <a:pt x="14809" y="5969"/>
                    <a:pt x="15533" y="5969"/>
                  </a:cubicBezTo>
                  <a:cubicBezTo>
                    <a:pt x="15677" y="5969"/>
                    <a:pt x="15821" y="5970"/>
                    <a:pt x="15966" y="5972"/>
                  </a:cubicBezTo>
                  <a:cubicBezTo>
                    <a:pt x="16455" y="5980"/>
                    <a:pt x="16949" y="5999"/>
                    <a:pt x="17447" y="5999"/>
                  </a:cubicBezTo>
                  <a:cubicBezTo>
                    <a:pt x="17834" y="5999"/>
                    <a:pt x="18224" y="5988"/>
                    <a:pt x="18614" y="5951"/>
                  </a:cubicBezTo>
                  <a:cubicBezTo>
                    <a:pt x="19059" y="5904"/>
                    <a:pt x="19506" y="5837"/>
                    <a:pt x="19938" y="5703"/>
                  </a:cubicBezTo>
                  <a:cubicBezTo>
                    <a:pt x="20371" y="5571"/>
                    <a:pt x="20785" y="5390"/>
                    <a:pt x="21178" y="5173"/>
                  </a:cubicBezTo>
                  <a:cubicBezTo>
                    <a:pt x="22749" y="4293"/>
                    <a:pt x="23934" y="2952"/>
                    <a:pt x="25391" y="2014"/>
                  </a:cubicBezTo>
                  <a:cubicBezTo>
                    <a:pt x="26842" y="1062"/>
                    <a:pt x="28535" y="510"/>
                    <a:pt x="30260" y="268"/>
                  </a:cubicBezTo>
                  <a:cubicBezTo>
                    <a:pt x="31044" y="159"/>
                    <a:pt x="31835" y="109"/>
                    <a:pt x="32628" y="109"/>
                  </a:cubicBezTo>
                  <a:cubicBezTo>
                    <a:pt x="33583" y="109"/>
                    <a:pt x="34540" y="182"/>
                    <a:pt x="35488" y="310"/>
                  </a:cubicBezTo>
                  <a:lnTo>
                    <a:pt x="35495" y="260"/>
                  </a:lnTo>
                  <a:cubicBezTo>
                    <a:pt x="34431" y="96"/>
                    <a:pt x="33353" y="0"/>
                    <a:pt x="32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2061975" y="1276425"/>
              <a:ext cx="781850" cy="876525"/>
            </a:xfrm>
            <a:custGeom>
              <a:rect b="b" l="l" r="r" t="t"/>
              <a:pathLst>
                <a:path extrusionOk="0" h="35061" w="31274">
                  <a:moveTo>
                    <a:pt x="31260" y="1"/>
                  </a:moveTo>
                  <a:cubicBezTo>
                    <a:pt x="29253" y="514"/>
                    <a:pt x="27400" y="1652"/>
                    <a:pt x="26056" y="3247"/>
                  </a:cubicBezTo>
                  <a:cubicBezTo>
                    <a:pt x="25719" y="3645"/>
                    <a:pt x="25424" y="4077"/>
                    <a:pt x="25156" y="4524"/>
                  </a:cubicBezTo>
                  <a:cubicBezTo>
                    <a:pt x="24903" y="4981"/>
                    <a:pt x="24673" y="5453"/>
                    <a:pt x="24499" y="5944"/>
                  </a:cubicBezTo>
                  <a:cubicBezTo>
                    <a:pt x="24139" y="6921"/>
                    <a:pt x="23903" y="7935"/>
                    <a:pt x="23471" y="8856"/>
                  </a:cubicBezTo>
                  <a:cubicBezTo>
                    <a:pt x="23256" y="9315"/>
                    <a:pt x="22989" y="9748"/>
                    <a:pt x="22647" y="10111"/>
                  </a:cubicBezTo>
                  <a:cubicBezTo>
                    <a:pt x="22305" y="10474"/>
                    <a:pt x="21883" y="10754"/>
                    <a:pt x="21424" y="10956"/>
                  </a:cubicBezTo>
                  <a:cubicBezTo>
                    <a:pt x="20500" y="11364"/>
                    <a:pt x="19473" y="11504"/>
                    <a:pt x="18459" y="11735"/>
                  </a:cubicBezTo>
                  <a:cubicBezTo>
                    <a:pt x="17951" y="11848"/>
                    <a:pt x="17439" y="11984"/>
                    <a:pt x="16949" y="12197"/>
                  </a:cubicBezTo>
                  <a:cubicBezTo>
                    <a:pt x="16460" y="12407"/>
                    <a:pt x="15994" y="12700"/>
                    <a:pt x="15603" y="13068"/>
                  </a:cubicBezTo>
                  <a:cubicBezTo>
                    <a:pt x="14820" y="13812"/>
                    <a:pt x="14311" y="14749"/>
                    <a:pt x="13765" y="15613"/>
                  </a:cubicBezTo>
                  <a:cubicBezTo>
                    <a:pt x="13493" y="16046"/>
                    <a:pt x="13208" y="16468"/>
                    <a:pt x="12882" y="16846"/>
                  </a:cubicBezTo>
                  <a:cubicBezTo>
                    <a:pt x="12552" y="17223"/>
                    <a:pt x="12180" y="17559"/>
                    <a:pt x="11776" y="17859"/>
                  </a:cubicBezTo>
                  <a:cubicBezTo>
                    <a:pt x="10967" y="18463"/>
                    <a:pt x="10046" y="18920"/>
                    <a:pt x="9132" y="19402"/>
                  </a:cubicBezTo>
                  <a:cubicBezTo>
                    <a:pt x="8216" y="19885"/>
                    <a:pt x="7286" y="20381"/>
                    <a:pt x="6462" y="21076"/>
                  </a:cubicBezTo>
                  <a:cubicBezTo>
                    <a:pt x="5649" y="21779"/>
                    <a:pt x="5016" y="22644"/>
                    <a:pt x="4455" y="23521"/>
                  </a:cubicBezTo>
                  <a:cubicBezTo>
                    <a:pt x="4177" y="23962"/>
                    <a:pt x="3915" y="24410"/>
                    <a:pt x="3652" y="24854"/>
                  </a:cubicBezTo>
                  <a:lnTo>
                    <a:pt x="2855" y="26187"/>
                  </a:lnTo>
                  <a:cubicBezTo>
                    <a:pt x="2334" y="27095"/>
                    <a:pt x="1890" y="28046"/>
                    <a:pt x="1535" y="29026"/>
                  </a:cubicBezTo>
                  <a:cubicBezTo>
                    <a:pt x="1180" y="30004"/>
                    <a:pt x="891" y="31004"/>
                    <a:pt x="646" y="32012"/>
                  </a:cubicBezTo>
                  <a:cubicBezTo>
                    <a:pt x="406" y="33021"/>
                    <a:pt x="215" y="34038"/>
                    <a:pt x="0" y="35047"/>
                  </a:cubicBezTo>
                  <a:lnTo>
                    <a:pt x="49" y="35060"/>
                  </a:lnTo>
                  <a:cubicBezTo>
                    <a:pt x="600" y="33065"/>
                    <a:pt x="1077" y="31051"/>
                    <a:pt x="1861" y="29152"/>
                  </a:cubicBezTo>
                  <a:cubicBezTo>
                    <a:pt x="2255" y="28205"/>
                    <a:pt x="2695" y="27279"/>
                    <a:pt x="3228" y="26407"/>
                  </a:cubicBezTo>
                  <a:lnTo>
                    <a:pt x="4050" y="25097"/>
                  </a:lnTo>
                  <a:cubicBezTo>
                    <a:pt x="4324" y="24658"/>
                    <a:pt x="4594" y="24219"/>
                    <a:pt x="4876" y="23792"/>
                  </a:cubicBezTo>
                  <a:cubicBezTo>
                    <a:pt x="5432" y="22937"/>
                    <a:pt x="6043" y="22119"/>
                    <a:pt x="6802" y="21471"/>
                  </a:cubicBezTo>
                  <a:cubicBezTo>
                    <a:pt x="7561" y="20828"/>
                    <a:pt x="8459" y="20327"/>
                    <a:pt x="9365" y="19840"/>
                  </a:cubicBezTo>
                  <a:cubicBezTo>
                    <a:pt x="10269" y="19346"/>
                    <a:pt x="11204" y="18866"/>
                    <a:pt x="12047" y="18218"/>
                  </a:cubicBezTo>
                  <a:cubicBezTo>
                    <a:pt x="12467" y="17896"/>
                    <a:pt x="12861" y="17530"/>
                    <a:pt x="13205" y="17122"/>
                  </a:cubicBezTo>
                  <a:cubicBezTo>
                    <a:pt x="13548" y="16713"/>
                    <a:pt x="13836" y="16269"/>
                    <a:pt x="14107" y="15825"/>
                  </a:cubicBezTo>
                  <a:cubicBezTo>
                    <a:pt x="14649" y="14940"/>
                    <a:pt x="15136" y="14029"/>
                    <a:pt x="15853" y="13332"/>
                  </a:cubicBezTo>
                  <a:cubicBezTo>
                    <a:pt x="16213" y="12987"/>
                    <a:pt x="16630" y="12717"/>
                    <a:pt x="17087" y="12514"/>
                  </a:cubicBezTo>
                  <a:cubicBezTo>
                    <a:pt x="17544" y="12308"/>
                    <a:pt x="18035" y="12170"/>
                    <a:pt x="18532" y="12053"/>
                  </a:cubicBezTo>
                  <a:cubicBezTo>
                    <a:pt x="19526" y="11813"/>
                    <a:pt x="20571" y="11661"/>
                    <a:pt x="21543" y="11219"/>
                  </a:cubicBezTo>
                  <a:cubicBezTo>
                    <a:pt x="22027" y="11000"/>
                    <a:pt x="22481" y="10691"/>
                    <a:pt x="22844" y="10296"/>
                  </a:cubicBezTo>
                  <a:cubicBezTo>
                    <a:pt x="23206" y="9902"/>
                    <a:pt x="23482" y="9440"/>
                    <a:pt x="23698" y="8962"/>
                  </a:cubicBezTo>
                  <a:cubicBezTo>
                    <a:pt x="24131" y="7999"/>
                    <a:pt x="24349" y="6980"/>
                    <a:pt x="24688" y="6013"/>
                  </a:cubicBezTo>
                  <a:cubicBezTo>
                    <a:pt x="24851" y="5526"/>
                    <a:pt x="25068" y="5063"/>
                    <a:pt x="25309" y="4612"/>
                  </a:cubicBezTo>
                  <a:cubicBezTo>
                    <a:pt x="25565" y="4169"/>
                    <a:pt x="25847" y="3740"/>
                    <a:pt x="26171" y="3343"/>
                  </a:cubicBezTo>
                  <a:cubicBezTo>
                    <a:pt x="27469" y="1753"/>
                    <a:pt x="29285" y="593"/>
                    <a:pt x="31273" y="50"/>
                  </a:cubicBezTo>
                  <a:lnTo>
                    <a:pt x="312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1689950" y="1280250"/>
              <a:ext cx="328350" cy="883525"/>
            </a:xfrm>
            <a:custGeom>
              <a:rect b="b" l="l" r="r" t="t"/>
              <a:pathLst>
                <a:path extrusionOk="0" h="35341" w="13134">
                  <a:moveTo>
                    <a:pt x="66" y="1"/>
                  </a:moveTo>
                  <a:lnTo>
                    <a:pt x="66" y="1"/>
                  </a:lnTo>
                  <a:cubicBezTo>
                    <a:pt x="0" y="819"/>
                    <a:pt x="141" y="1652"/>
                    <a:pt x="454" y="2412"/>
                  </a:cubicBezTo>
                  <a:cubicBezTo>
                    <a:pt x="752" y="3182"/>
                    <a:pt x="1202" y="3879"/>
                    <a:pt x="1692" y="4536"/>
                  </a:cubicBezTo>
                  <a:cubicBezTo>
                    <a:pt x="2684" y="5851"/>
                    <a:pt x="3934" y="6930"/>
                    <a:pt x="4998" y="8153"/>
                  </a:cubicBezTo>
                  <a:cubicBezTo>
                    <a:pt x="5537" y="8758"/>
                    <a:pt x="6028" y="9404"/>
                    <a:pt x="6424" y="10103"/>
                  </a:cubicBezTo>
                  <a:cubicBezTo>
                    <a:pt x="6811" y="10803"/>
                    <a:pt x="7088" y="11563"/>
                    <a:pt x="7178" y="12352"/>
                  </a:cubicBezTo>
                  <a:cubicBezTo>
                    <a:pt x="7269" y="13144"/>
                    <a:pt x="7205" y="13956"/>
                    <a:pt x="7220" y="14784"/>
                  </a:cubicBezTo>
                  <a:cubicBezTo>
                    <a:pt x="7227" y="15197"/>
                    <a:pt x="7255" y="15617"/>
                    <a:pt x="7339" y="16035"/>
                  </a:cubicBezTo>
                  <a:cubicBezTo>
                    <a:pt x="7422" y="16451"/>
                    <a:pt x="7569" y="16859"/>
                    <a:pt x="7760" y="17237"/>
                  </a:cubicBezTo>
                  <a:cubicBezTo>
                    <a:pt x="8147" y="17991"/>
                    <a:pt x="8671" y="18639"/>
                    <a:pt x="9148" y="19291"/>
                  </a:cubicBezTo>
                  <a:cubicBezTo>
                    <a:pt x="9623" y="19942"/>
                    <a:pt x="10068" y="20616"/>
                    <a:pt x="10237" y="21358"/>
                  </a:cubicBezTo>
                  <a:cubicBezTo>
                    <a:pt x="10426" y="22095"/>
                    <a:pt x="10257" y="22869"/>
                    <a:pt x="10071" y="23661"/>
                  </a:cubicBezTo>
                  <a:cubicBezTo>
                    <a:pt x="9983" y="24059"/>
                    <a:pt x="9887" y="24465"/>
                    <a:pt x="9843" y="24893"/>
                  </a:cubicBezTo>
                  <a:cubicBezTo>
                    <a:pt x="9798" y="25319"/>
                    <a:pt x="9810" y="25769"/>
                    <a:pt x="9922" y="26199"/>
                  </a:cubicBezTo>
                  <a:cubicBezTo>
                    <a:pt x="10162" y="27059"/>
                    <a:pt x="10690" y="27729"/>
                    <a:pt x="11095" y="28415"/>
                  </a:cubicBezTo>
                  <a:cubicBezTo>
                    <a:pt x="11510" y="29102"/>
                    <a:pt x="11853" y="29832"/>
                    <a:pt x="12141" y="30585"/>
                  </a:cubicBezTo>
                  <a:cubicBezTo>
                    <a:pt x="12430" y="31337"/>
                    <a:pt x="12641" y="32120"/>
                    <a:pt x="12787" y="32916"/>
                  </a:cubicBezTo>
                  <a:cubicBezTo>
                    <a:pt x="12943" y="33711"/>
                    <a:pt x="13006" y="34523"/>
                    <a:pt x="13020" y="35339"/>
                  </a:cubicBezTo>
                  <a:lnTo>
                    <a:pt x="13069" y="35340"/>
                  </a:lnTo>
                  <a:cubicBezTo>
                    <a:pt x="13133" y="34524"/>
                    <a:pt x="13112" y="33699"/>
                    <a:pt x="13014" y="32881"/>
                  </a:cubicBezTo>
                  <a:cubicBezTo>
                    <a:pt x="12908" y="32064"/>
                    <a:pt x="12729" y="31255"/>
                    <a:pt x="12470" y="30469"/>
                  </a:cubicBezTo>
                  <a:cubicBezTo>
                    <a:pt x="12221" y="29679"/>
                    <a:pt x="11873" y="28922"/>
                    <a:pt x="11468" y="28197"/>
                  </a:cubicBezTo>
                  <a:cubicBezTo>
                    <a:pt x="11064" y="27475"/>
                    <a:pt x="10586" y="26809"/>
                    <a:pt x="10408" y="26074"/>
                  </a:cubicBezTo>
                  <a:cubicBezTo>
                    <a:pt x="10220" y="25347"/>
                    <a:pt x="10390" y="24567"/>
                    <a:pt x="10579" y="23776"/>
                  </a:cubicBezTo>
                  <a:cubicBezTo>
                    <a:pt x="10670" y="23378"/>
                    <a:pt x="10761" y="22970"/>
                    <a:pt x="10804" y="22542"/>
                  </a:cubicBezTo>
                  <a:cubicBezTo>
                    <a:pt x="10850" y="22115"/>
                    <a:pt x="10824" y="21666"/>
                    <a:pt x="10719" y="21241"/>
                  </a:cubicBezTo>
                  <a:cubicBezTo>
                    <a:pt x="10618" y="20813"/>
                    <a:pt x="10428" y="20421"/>
                    <a:pt x="10217" y="20055"/>
                  </a:cubicBezTo>
                  <a:cubicBezTo>
                    <a:pt x="10003" y="19689"/>
                    <a:pt x="9758" y="19349"/>
                    <a:pt x="9507" y="19023"/>
                  </a:cubicBezTo>
                  <a:cubicBezTo>
                    <a:pt x="9008" y="18369"/>
                    <a:pt x="8490" y="17748"/>
                    <a:pt x="8116" y="17053"/>
                  </a:cubicBezTo>
                  <a:cubicBezTo>
                    <a:pt x="7934" y="16703"/>
                    <a:pt x="7796" y="16339"/>
                    <a:pt x="7714" y="15957"/>
                  </a:cubicBezTo>
                  <a:cubicBezTo>
                    <a:pt x="7629" y="15574"/>
                    <a:pt x="7596" y="15177"/>
                    <a:pt x="7583" y="14775"/>
                  </a:cubicBezTo>
                  <a:cubicBezTo>
                    <a:pt x="7556" y="13971"/>
                    <a:pt x="7609" y="13146"/>
                    <a:pt x="7501" y="12312"/>
                  </a:cubicBezTo>
                  <a:cubicBezTo>
                    <a:pt x="7393" y="11477"/>
                    <a:pt x="7088" y="10680"/>
                    <a:pt x="6674" y="9960"/>
                  </a:cubicBezTo>
                  <a:cubicBezTo>
                    <a:pt x="6254" y="9243"/>
                    <a:pt x="5739" y="8590"/>
                    <a:pt x="5185" y="7985"/>
                  </a:cubicBezTo>
                  <a:cubicBezTo>
                    <a:pt x="4079" y="6768"/>
                    <a:pt x="2816" y="5723"/>
                    <a:pt x="1811" y="4444"/>
                  </a:cubicBezTo>
                  <a:cubicBezTo>
                    <a:pt x="1314" y="3805"/>
                    <a:pt x="856" y="3125"/>
                    <a:pt x="546" y="2375"/>
                  </a:cubicBezTo>
                  <a:cubicBezTo>
                    <a:pt x="224" y="1632"/>
                    <a:pt x="67" y="816"/>
                    <a:pt x="117" y="4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1374300" y="1565075"/>
              <a:ext cx="578700" cy="642275"/>
            </a:xfrm>
            <a:custGeom>
              <a:rect b="b" l="l" r="r" t="t"/>
              <a:pathLst>
                <a:path extrusionOk="0" h="25691" w="23148">
                  <a:moveTo>
                    <a:pt x="50" y="1"/>
                  </a:moveTo>
                  <a:lnTo>
                    <a:pt x="1" y="4"/>
                  </a:lnTo>
                  <a:cubicBezTo>
                    <a:pt x="17" y="758"/>
                    <a:pt x="122" y="1512"/>
                    <a:pt x="297" y="2249"/>
                  </a:cubicBezTo>
                  <a:cubicBezTo>
                    <a:pt x="478" y="2986"/>
                    <a:pt x="726" y="3707"/>
                    <a:pt x="1028" y="4404"/>
                  </a:cubicBezTo>
                  <a:cubicBezTo>
                    <a:pt x="1629" y="5802"/>
                    <a:pt x="2460" y="7088"/>
                    <a:pt x="3363" y="8302"/>
                  </a:cubicBezTo>
                  <a:cubicBezTo>
                    <a:pt x="3824" y="8903"/>
                    <a:pt x="4304" y="9487"/>
                    <a:pt x="4797" y="10058"/>
                  </a:cubicBezTo>
                  <a:cubicBezTo>
                    <a:pt x="5293" y="10627"/>
                    <a:pt x="5803" y="11180"/>
                    <a:pt x="6311" y="11734"/>
                  </a:cubicBezTo>
                  <a:cubicBezTo>
                    <a:pt x="7333" y="12832"/>
                    <a:pt x="8365" y="13952"/>
                    <a:pt x="9575" y="14886"/>
                  </a:cubicBezTo>
                  <a:cubicBezTo>
                    <a:pt x="10172" y="15356"/>
                    <a:pt x="10831" y="15766"/>
                    <a:pt x="11507" y="16103"/>
                  </a:cubicBezTo>
                  <a:cubicBezTo>
                    <a:pt x="12172" y="16444"/>
                    <a:pt x="12835" y="16787"/>
                    <a:pt x="13284" y="17343"/>
                  </a:cubicBezTo>
                  <a:cubicBezTo>
                    <a:pt x="13738" y="17900"/>
                    <a:pt x="13990" y="18610"/>
                    <a:pt x="14315" y="19296"/>
                  </a:cubicBezTo>
                  <a:cubicBezTo>
                    <a:pt x="14479" y="19639"/>
                    <a:pt x="14663" y="19983"/>
                    <a:pt x="14909" y="20286"/>
                  </a:cubicBezTo>
                  <a:cubicBezTo>
                    <a:pt x="15148" y="20593"/>
                    <a:pt x="15433" y="20862"/>
                    <a:pt x="15744" y="21088"/>
                  </a:cubicBezTo>
                  <a:cubicBezTo>
                    <a:pt x="17012" y="21992"/>
                    <a:pt x="18533" y="22289"/>
                    <a:pt x="19924" y="22808"/>
                  </a:cubicBezTo>
                  <a:cubicBezTo>
                    <a:pt x="20617" y="23080"/>
                    <a:pt x="21296" y="23409"/>
                    <a:pt x="21876" y="23877"/>
                  </a:cubicBezTo>
                  <a:cubicBezTo>
                    <a:pt x="22454" y="24338"/>
                    <a:pt x="22927" y="24959"/>
                    <a:pt x="23099" y="25690"/>
                  </a:cubicBezTo>
                  <a:lnTo>
                    <a:pt x="23099" y="25691"/>
                  </a:lnTo>
                  <a:lnTo>
                    <a:pt x="23147" y="25679"/>
                  </a:lnTo>
                  <a:cubicBezTo>
                    <a:pt x="22990" y="24931"/>
                    <a:pt x="22520" y="24282"/>
                    <a:pt x="21940" y="23800"/>
                  </a:cubicBezTo>
                  <a:cubicBezTo>
                    <a:pt x="21358" y="23309"/>
                    <a:pt x="20676" y="22960"/>
                    <a:pt x="19979" y="22669"/>
                  </a:cubicBezTo>
                  <a:cubicBezTo>
                    <a:pt x="19277" y="22384"/>
                    <a:pt x="18557" y="22172"/>
                    <a:pt x="17858" y="21905"/>
                  </a:cubicBezTo>
                  <a:cubicBezTo>
                    <a:pt x="17162" y="21639"/>
                    <a:pt x="16479" y="21329"/>
                    <a:pt x="15894" y="20888"/>
                  </a:cubicBezTo>
                  <a:cubicBezTo>
                    <a:pt x="15302" y="20449"/>
                    <a:pt x="14868" y="19856"/>
                    <a:pt x="14577" y="19174"/>
                  </a:cubicBezTo>
                  <a:cubicBezTo>
                    <a:pt x="14269" y="18504"/>
                    <a:pt x="14028" y="17766"/>
                    <a:pt x="13538" y="17140"/>
                  </a:cubicBezTo>
                  <a:cubicBezTo>
                    <a:pt x="13042" y="16506"/>
                    <a:pt x="12331" y="16133"/>
                    <a:pt x="11676" y="15781"/>
                  </a:cubicBezTo>
                  <a:cubicBezTo>
                    <a:pt x="11013" y="15437"/>
                    <a:pt x="10399" y="15038"/>
                    <a:pt x="9823" y="14570"/>
                  </a:cubicBezTo>
                  <a:cubicBezTo>
                    <a:pt x="8669" y="13641"/>
                    <a:pt x="7676" y="12521"/>
                    <a:pt x="6679" y="11400"/>
                  </a:cubicBezTo>
                  <a:cubicBezTo>
                    <a:pt x="6177" y="10842"/>
                    <a:pt x="5680" y="10281"/>
                    <a:pt x="5190" y="9716"/>
                  </a:cubicBezTo>
                  <a:cubicBezTo>
                    <a:pt x="4697" y="9154"/>
                    <a:pt x="4218" y="8582"/>
                    <a:pt x="3759" y="7996"/>
                  </a:cubicBezTo>
                  <a:cubicBezTo>
                    <a:pt x="2830" y="6832"/>
                    <a:pt x="1999" y="5592"/>
                    <a:pt x="1345" y="4258"/>
                  </a:cubicBezTo>
                  <a:cubicBezTo>
                    <a:pt x="1014" y="3592"/>
                    <a:pt x="736" y="2900"/>
                    <a:pt x="517" y="2189"/>
                  </a:cubicBezTo>
                  <a:cubicBezTo>
                    <a:pt x="288" y="1480"/>
                    <a:pt x="143" y="745"/>
                    <a:pt x="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" name="Google Shape;343;p9"/>
          <p:cNvSpPr/>
          <p:nvPr/>
        </p:nvSpPr>
        <p:spPr>
          <a:xfrm flipH="1" rot="659109">
            <a:off x="7933857" y="3977131"/>
            <a:ext cx="1112529" cy="1132385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9"/>
          <p:cNvGrpSpPr/>
          <p:nvPr/>
        </p:nvGrpSpPr>
        <p:grpSpPr>
          <a:xfrm>
            <a:off x="7536197" y="4299425"/>
            <a:ext cx="884357" cy="739106"/>
            <a:chOff x="4583425" y="4399375"/>
            <a:chExt cx="640050" cy="534925"/>
          </a:xfrm>
        </p:grpSpPr>
        <p:sp>
          <p:nvSpPr>
            <p:cNvPr id="345" name="Google Shape;345;p9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0"/>
          <p:cNvSpPr/>
          <p:nvPr>
            <p:ph idx="2" type="pic"/>
          </p:nvPr>
        </p:nvSpPr>
        <p:spPr>
          <a:xfrm>
            <a:off x="-10350" y="0"/>
            <a:ext cx="9164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10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b="0" sz="3300"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Raleway ExtraBold"/>
              <a:buNone/>
              <a:defRPr sz="33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Relationship Id="rId4" Type="http://schemas.openxmlformats.org/officeDocument/2006/relationships/image" Target="../media/image23.png"/><Relationship Id="rId9" Type="http://schemas.openxmlformats.org/officeDocument/2006/relationships/image" Target="../media/image22.png"/><Relationship Id="rId5" Type="http://schemas.openxmlformats.org/officeDocument/2006/relationships/image" Target="../media/image24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1.png"/><Relationship Id="rId11" Type="http://schemas.openxmlformats.org/officeDocument/2006/relationships/image" Target="../media/image25.png"/><Relationship Id="rId10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30.jpg"/><Relationship Id="rId9" Type="http://schemas.openxmlformats.org/officeDocument/2006/relationships/image" Target="../media/image26.jpg"/><Relationship Id="rId5" Type="http://schemas.openxmlformats.org/officeDocument/2006/relationships/image" Target="../media/image35.jpg"/><Relationship Id="rId6" Type="http://schemas.openxmlformats.org/officeDocument/2006/relationships/image" Target="../media/image34.jpg"/><Relationship Id="rId7" Type="http://schemas.openxmlformats.org/officeDocument/2006/relationships/image" Target="../media/image32.jpg"/><Relationship Id="rId8" Type="http://schemas.openxmlformats.org/officeDocument/2006/relationships/image" Target="../media/image33.jpg"/><Relationship Id="rId10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8.jpg"/><Relationship Id="rId5" Type="http://schemas.openxmlformats.org/officeDocument/2006/relationships/image" Target="../media/image31.jpg"/><Relationship Id="rId6" Type="http://schemas.openxmlformats.org/officeDocument/2006/relationships/image" Target="../media/image7.png"/><Relationship Id="rId7" Type="http://schemas.openxmlformats.org/officeDocument/2006/relationships/image" Target="../media/image5.png"/><Relationship Id="rId8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6.png"/><Relationship Id="rId8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16.png"/><Relationship Id="rId5" Type="http://schemas.openxmlformats.org/officeDocument/2006/relationships/image" Target="../media/image11.png"/><Relationship Id="rId6" Type="http://schemas.openxmlformats.org/officeDocument/2006/relationships/image" Target="../media/image8.png"/><Relationship Id="rId7" Type="http://schemas.openxmlformats.org/officeDocument/2006/relationships/image" Target="../media/image6.png"/><Relationship Id="rId8" Type="http://schemas.openxmlformats.org/officeDocument/2006/relationships/image" Target="../media/image10.png"/><Relationship Id="rId11" Type="http://schemas.openxmlformats.org/officeDocument/2006/relationships/image" Target="../media/image14.png"/><Relationship Id="rId10" Type="http://schemas.openxmlformats.org/officeDocument/2006/relationships/image" Target="../media/image13.png"/><Relationship Id="rId13" Type="http://schemas.openxmlformats.org/officeDocument/2006/relationships/image" Target="../media/image18.png"/><Relationship Id="rId12" Type="http://schemas.openxmlformats.org/officeDocument/2006/relationships/image" Target="../media/image12.png"/><Relationship Id="rId1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F92B2">
            <a:alpha val="42140"/>
          </a:srgbClr>
        </a:solidFill>
      </p:bgPr>
    </p:bg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4" name="Google Shape;1614;p36"/>
          <p:cNvGrpSpPr/>
          <p:nvPr/>
        </p:nvGrpSpPr>
        <p:grpSpPr>
          <a:xfrm>
            <a:off x="2709442" y="533701"/>
            <a:ext cx="3725116" cy="3029186"/>
            <a:chOff x="4113795" y="1128824"/>
            <a:chExt cx="821270" cy="797301"/>
          </a:xfrm>
        </p:grpSpPr>
        <p:sp>
          <p:nvSpPr>
            <p:cNvPr id="1615" name="Google Shape;1615;p36"/>
            <p:cNvSpPr/>
            <p:nvPr/>
          </p:nvSpPr>
          <p:spPr>
            <a:xfrm>
              <a:off x="4113795" y="1128824"/>
              <a:ext cx="821270" cy="797301"/>
            </a:xfrm>
            <a:custGeom>
              <a:rect b="b" l="l" r="r" t="t"/>
              <a:pathLst>
                <a:path extrusionOk="0" h="82196" w="84667">
                  <a:moveTo>
                    <a:pt x="36361" y="0"/>
                  </a:moveTo>
                  <a:cubicBezTo>
                    <a:pt x="34763" y="0"/>
                    <a:pt x="33162" y="1142"/>
                    <a:pt x="33169" y="3170"/>
                  </a:cubicBezTo>
                  <a:cubicBezTo>
                    <a:pt x="33176" y="5117"/>
                    <a:pt x="31596" y="6343"/>
                    <a:pt x="29981" y="6343"/>
                  </a:cubicBezTo>
                  <a:cubicBezTo>
                    <a:pt x="29051" y="6343"/>
                    <a:pt x="28110" y="5937"/>
                    <a:pt x="27455" y="5027"/>
                  </a:cubicBezTo>
                  <a:cubicBezTo>
                    <a:pt x="26783" y="4095"/>
                    <a:pt x="25861" y="3697"/>
                    <a:pt x="24953" y="3697"/>
                  </a:cubicBezTo>
                  <a:cubicBezTo>
                    <a:pt x="23010" y="3697"/>
                    <a:pt x="21129" y="5523"/>
                    <a:pt x="21898" y="7858"/>
                  </a:cubicBezTo>
                  <a:cubicBezTo>
                    <a:pt x="22628" y="10077"/>
                    <a:pt x="20865" y="12014"/>
                    <a:pt x="18890" y="12014"/>
                  </a:cubicBezTo>
                  <a:cubicBezTo>
                    <a:pt x="18270" y="12014"/>
                    <a:pt x="17628" y="11823"/>
                    <a:pt x="17037" y="11390"/>
                  </a:cubicBezTo>
                  <a:cubicBezTo>
                    <a:pt x="16427" y="10943"/>
                    <a:pt x="15785" y="10750"/>
                    <a:pt x="15171" y="10750"/>
                  </a:cubicBezTo>
                  <a:cubicBezTo>
                    <a:pt x="12857" y="10750"/>
                    <a:pt x="10942" y="13500"/>
                    <a:pt x="12627" y="15800"/>
                  </a:cubicBezTo>
                  <a:cubicBezTo>
                    <a:pt x="14222" y="17978"/>
                    <a:pt x="12532" y="20830"/>
                    <a:pt x="10118" y="20830"/>
                  </a:cubicBezTo>
                  <a:cubicBezTo>
                    <a:pt x="9788" y="20830"/>
                    <a:pt x="9445" y="20777"/>
                    <a:pt x="9095" y="20661"/>
                  </a:cubicBezTo>
                  <a:cubicBezTo>
                    <a:pt x="8728" y="20541"/>
                    <a:pt x="8374" y="20486"/>
                    <a:pt x="8038" y="20486"/>
                  </a:cubicBezTo>
                  <a:cubicBezTo>
                    <a:pt x="5230" y="20486"/>
                    <a:pt x="3650" y="24336"/>
                    <a:pt x="6262" y="26219"/>
                  </a:cubicBezTo>
                  <a:cubicBezTo>
                    <a:pt x="8749" y="28010"/>
                    <a:pt x="7479" y="31934"/>
                    <a:pt x="4419" y="31934"/>
                  </a:cubicBezTo>
                  <a:cubicBezTo>
                    <a:pt x="4414" y="31934"/>
                    <a:pt x="4410" y="31934"/>
                    <a:pt x="4406" y="31934"/>
                  </a:cubicBezTo>
                  <a:cubicBezTo>
                    <a:pt x="4401" y="31933"/>
                    <a:pt x="4396" y="31933"/>
                    <a:pt x="4391" y="31933"/>
                  </a:cubicBezTo>
                  <a:cubicBezTo>
                    <a:pt x="797" y="31933"/>
                    <a:pt x="0" y="36992"/>
                    <a:pt x="3430" y="38093"/>
                  </a:cubicBezTo>
                  <a:cubicBezTo>
                    <a:pt x="6353" y="39031"/>
                    <a:pt x="6353" y="43165"/>
                    <a:pt x="3430" y="44102"/>
                  </a:cubicBezTo>
                  <a:cubicBezTo>
                    <a:pt x="1" y="45202"/>
                    <a:pt x="797" y="50262"/>
                    <a:pt x="4392" y="50262"/>
                  </a:cubicBezTo>
                  <a:cubicBezTo>
                    <a:pt x="4397" y="50262"/>
                    <a:pt x="4401" y="50262"/>
                    <a:pt x="4406" y="50262"/>
                  </a:cubicBezTo>
                  <a:cubicBezTo>
                    <a:pt x="4410" y="50262"/>
                    <a:pt x="4414" y="50262"/>
                    <a:pt x="4419" y="50262"/>
                  </a:cubicBezTo>
                  <a:cubicBezTo>
                    <a:pt x="7479" y="50262"/>
                    <a:pt x="8749" y="54184"/>
                    <a:pt x="6262" y="55976"/>
                  </a:cubicBezTo>
                  <a:cubicBezTo>
                    <a:pt x="3650" y="57860"/>
                    <a:pt x="5230" y="61710"/>
                    <a:pt x="8038" y="61710"/>
                  </a:cubicBezTo>
                  <a:cubicBezTo>
                    <a:pt x="8374" y="61710"/>
                    <a:pt x="8728" y="61655"/>
                    <a:pt x="9095" y="61534"/>
                  </a:cubicBezTo>
                  <a:cubicBezTo>
                    <a:pt x="9445" y="61419"/>
                    <a:pt x="9788" y="61366"/>
                    <a:pt x="10118" y="61366"/>
                  </a:cubicBezTo>
                  <a:cubicBezTo>
                    <a:pt x="12532" y="61366"/>
                    <a:pt x="14222" y="64217"/>
                    <a:pt x="12627" y="66396"/>
                  </a:cubicBezTo>
                  <a:cubicBezTo>
                    <a:pt x="10942" y="68695"/>
                    <a:pt x="12857" y="71445"/>
                    <a:pt x="15171" y="71445"/>
                  </a:cubicBezTo>
                  <a:cubicBezTo>
                    <a:pt x="15785" y="71445"/>
                    <a:pt x="16427" y="71251"/>
                    <a:pt x="17037" y="70804"/>
                  </a:cubicBezTo>
                  <a:cubicBezTo>
                    <a:pt x="17628" y="70371"/>
                    <a:pt x="18269" y="70180"/>
                    <a:pt x="18889" y="70180"/>
                  </a:cubicBezTo>
                  <a:cubicBezTo>
                    <a:pt x="20865" y="70180"/>
                    <a:pt x="22628" y="72118"/>
                    <a:pt x="21898" y="74338"/>
                  </a:cubicBezTo>
                  <a:cubicBezTo>
                    <a:pt x="21129" y="76673"/>
                    <a:pt x="23010" y="78499"/>
                    <a:pt x="24953" y="78499"/>
                  </a:cubicBezTo>
                  <a:cubicBezTo>
                    <a:pt x="25861" y="78499"/>
                    <a:pt x="26783" y="78100"/>
                    <a:pt x="27455" y="77169"/>
                  </a:cubicBezTo>
                  <a:cubicBezTo>
                    <a:pt x="28111" y="76259"/>
                    <a:pt x="29052" y="75852"/>
                    <a:pt x="29982" y="75852"/>
                  </a:cubicBezTo>
                  <a:cubicBezTo>
                    <a:pt x="31596" y="75852"/>
                    <a:pt x="33176" y="77078"/>
                    <a:pt x="33169" y="79025"/>
                  </a:cubicBezTo>
                  <a:cubicBezTo>
                    <a:pt x="33162" y="81054"/>
                    <a:pt x="34763" y="82195"/>
                    <a:pt x="36361" y="82195"/>
                  </a:cubicBezTo>
                  <a:cubicBezTo>
                    <a:pt x="37605" y="82195"/>
                    <a:pt x="38847" y="81504"/>
                    <a:pt x="39329" y="80001"/>
                  </a:cubicBezTo>
                  <a:cubicBezTo>
                    <a:pt x="39797" y="78540"/>
                    <a:pt x="41065" y="77809"/>
                    <a:pt x="42333" y="77809"/>
                  </a:cubicBezTo>
                  <a:cubicBezTo>
                    <a:pt x="43601" y="77809"/>
                    <a:pt x="44869" y="78540"/>
                    <a:pt x="45338" y="80001"/>
                  </a:cubicBezTo>
                  <a:cubicBezTo>
                    <a:pt x="45820" y="81504"/>
                    <a:pt x="47063" y="82195"/>
                    <a:pt x="48307" y="82195"/>
                  </a:cubicBezTo>
                  <a:cubicBezTo>
                    <a:pt x="49905" y="82195"/>
                    <a:pt x="51505" y="81054"/>
                    <a:pt x="51497" y="79025"/>
                  </a:cubicBezTo>
                  <a:cubicBezTo>
                    <a:pt x="51490" y="77078"/>
                    <a:pt x="53071" y="75852"/>
                    <a:pt x="54686" y="75852"/>
                  </a:cubicBezTo>
                  <a:cubicBezTo>
                    <a:pt x="55616" y="75852"/>
                    <a:pt x="56557" y="76259"/>
                    <a:pt x="57213" y="77169"/>
                  </a:cubicBezTo>
                  <a:cubicBezTo>
                    <a:pt x="57885" y="78100"/>
                    <a:pt x="58807" y="78499"/>
                    <a:pt x="59714" y="78499"/>
                  </a:cubicBezTo>
                  <a:cubicBezTo>
                    <a:pt x="61658" y="78499"/>
                    <a:pt x="63538" y="76673"/>
                    <a:pt x="62770" y="74338"/>
                  </a:cubicBezTo>
                  <a:cubicBezTo>
                    <a:pt x="62040" y="72118"/>
                    <a:pt x="63803" y="70180"/>
                    <a:pt x="65778" y="70180"/>
                  </a:cubicBezTo>
                  <a:cubicBezTo>
                    <a:pt x="66398" y="70180"/>
                    <a:pt x="67039" y="70371"/>
                    <a:pt x="67631" y="70804"/>
                  </a:cubicBezTo>
                  <a:cubicBezTo>
                    <a:pt x="68241" y="71251"/>
                    <a:pt x="68883" y="71445"/>
                    <a:pt x="69497" y="71445"/>
                  </a:cubicBezTo>
                  <a:cubicBezTo>
                    <a:pt x="71810" y="71445"/>
                    <a:pt x="73725" y="68695"/>
                    <a:pt x="72041" y="66396"/>
                  </a:cubicBezTo>
                  <a:cubicBezTo>
                    <a:pt x="70446" y="64217"/>
                    <a:pt x="72135" y="61366"/>
                    <a:pt x="74549" y="61366"/>
                  </a:cubicBezTo>
                  <a:cubicBezTo>
                    <a:pt x="74879" y="61366"/>
                    <a:pt x="75222" y="61419"/>
                    <a:pt x="75573" y="61534"/>
                  </a:cubicBezTo>
                  <a:cubicBezTo>
                    <a:pt x="75939" y="61655"/>
                    <a:pt x="76293" y="61710"/>
                    <a:pt x="76630" y="61710"/>
                  </a:cubicBezTo>
                  <a:cubicBezTo>
                    <a:pt x="79437" y="61710"/>
                    <a:pt x="81016" y="57860"/>
                    <a:pt x="78404" y="55976"/>
                  </a:cubicBezTo>
                  <a:cubicBezTo>
                    <a:pt x="75918" y="54184"/>
                    <a:pt x="77188" y="50262"/>
                    <a:pt x="80248" y="50262"/>
                  </a:cubicBezTo>
                  <a:cubicBezTo>
                    <a:pt x="80252" y="50262"/>
                    <a:pt x="80256" y="50262"/>
                    <a:pt x="80261" y="50262"/>
                  </a:cubicBezTo>
                  <a:cubicBezTo>
                    <a:pt x="80265" y="50262"/>
                    <a:pt x="80270" y="50262"/>
                    <a:pt x="80274" y="50262"/>
                  </a:cubicBezTo>
                  <a:cubicBezTo>
                    <a:pt x="83869" y="50262"/>
                    <a:pt x="84667" y="45202"/>
                    <a:pt x="81236" y="44102"/>
                  </a:cubicBezTo>
                  <a:cubicBezTo>
                    <a:pt x="78315" y="43165"/>
                    <a:pt x="78315" y="39031"/>
                    <a:pt x="81236" y="38093"/>
                  </a:cubicBezTo>
                  <a:cubicBezTo>
                    <a:pt x="84666" y="36992"/>
                    <a:pt x="83869" y="31933"/>
                    <a:pt x="80276" y="31933"/>
                  </a:cubicBezTo>
                  <a:cubicBezTo>
                    <a:pt x="80271" y="31933"/>
                    <a:pt x="80266" y="31933"/>
                    <a:pt x="80261" y="31934"/>
                  </a:cubicBezTo>
                  <a:cubicBezTo>
                    <a:pt x="80256" y="31934"/>
                    <a:pt x="80252" y="31934"/>
                    <a:pt x="80248" y="31934"/>
                  </a:cubicBezTo>
                  <a:cubicBezTo>
                    <a:pt x="77188" y="31934"/>
                    <a:pt x="75918" y="28010"/>
                    <a:pt x="78404" y="26218"/>
                  </a:cubicBezTo>
                  <a:cubicBezTo>
                    <a:pt x="81016" y="24334"/>
                    <a:pt x="79438" y="20485"/>
                    <a:pt x="76631" y="20485"/>
                  </a:cubicBezTo>
                  <a:cubicBezTo>
                    <a:pt x="76294" y="20485"/>
                    <a:pt x="75940" y="20541"/>
                    <a:pt x="75573" y="20661"/>
                  </a:cubicBezTo>
                  <a:cubicBezTo>
                    <a:pt x="75223" y="20777"/>
                    <a:pt x="74879" y="20830"/>
                    <a:pt x="74550" y="20830"/>
                  </a:cubicBezTo>
                  <a:cubicBezTo>
                    <a:pt x="72136" y="20830"/>
                    <a:pt x="70446" y="17978"/>
                    <a:pt x="72041" y="15800"/>
                  </a:cubicBezTo>
                  <a:cubicBezTo>
                    <a:pt x="73725" y="13500"/>
                    <a:pt x="71810" y="10750"/>
                    <a:pt x="69496" y="10750"/>
                  </a:cubicBezTo>
                  <a:cubicBezTo>
                    <a:pt x="68883" y="10750"/>
                    <a:pt x="68241" y="10943"/>
                    <a:pt x="67631" y="11390"/>
                  </a:cubicBezTo>
                  <a:cubicBezTo>
                    <a:pt x="67039" y="11823"/>
                    <a:pt x="66398" y="12014"/>
                    <a:pt x="65778" y="12014"/>
                  </a:cubicBezTo>
                  <a:cubicBezTo>
                    <a:pt x="63802" y="12014"/>
                    <a:pt x="62040" y="10077"/>
                    <a:pt x="62770" y="7858"/>
                  </a:cubicBezTo>
                  <a:cubicBezTo>
                    <a:pt x="63538" y="5523"/>
                    <a:pt x="61658" y="3697"/>
                    <a:pt x="59714" y="3697"/>
                  </a:cubicBezTo>
                  <a:cubicBezTo>
                    <a:pt x="58807" y="3697"/>
                    <a:pt x="57885" y="4095"/>
                    <a:pt x="57213" y="5027"/>
                  </a:cubicBezTo>
                  <a:cubicBezTo>
                    <a:pt x="56557" y="5937"/>
                    <a:pt x="55616" y="6344"/>
                    <a:pt x="54686" y="6344"/>
                  </a:cubicBezTo>
                  <a:cubicBezTo>
                    <a:pt x="53071" y="6344"/>
                    <a:pt x="51490" y="5118"/>
                    <a:pt x="51497" y="3170"/>
                  </a:cubicBezTo>
                  <a:cubicBezTo>
                    <a:pt x="51505" y="1142"/>
                    <a:pt x="49905" y="0"/>
                    <a:pt x="48307" y="0"/>
                  </a:cubicBezTo>
                  <a:cubicBezTo>
                    <a:pt x="47063" y="0"/>
                    <a:pt x="45820" y="692"/>
                    <a:pt x="45338" y="2195"/>
                  </a:cubicBezTo>
                  <a:cubicBezTo>
                    <a:pt x="44869" y="3655"/>
                    <a:pt x="43601" y="4386"/>
                    <a:pt x="42333" y="4386"/>
                  </a:cubicBezTo>
                  <a:cubicBezTo>
                    <a:pt x="41065" y="4386"/>
                    <a:pt x="39797" y="3655"/>
                    <a:pt x="39329" y="2195"/>
                  </a:cubicBezTo>
                  <a:cubicBezTo>
                    <a:pt x="38847" y="692"/>
                    <a:pt x="37605" y="0"/>
                    <a:pt x="36361" y="0"/>
                  </a:cubicBezTo>
                  <a:close/>
                </a:path>
              </a:pathLst>
            </a:custGeom>
            <a:solidFill>
              <a:srgbClr val="FFFFFF">
                <a:alpha val="58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6"/>
            <p:cNvSpPr/>
            <p:nvPr/>
          </p:nvSpPr>
          <p:spPr>
            <a:xfrm>
              <a:off x="4216014" y="1219009"/>
              <a:ext cx="616834" cy="616932"/>
            </a:xfrm>
            <a:custGeom>
              <a:rect b="b" l="l" r="r" t="t"/>
              <a:pathLst>
                <a:path extrusionOk="0" h="39102" w="39102">
                  <a:moveTo>
                    <a:pt x="19551" y="0"/>
                  </a:moveTo>
                  <a:cubicBezTo>
                    <a:pt x="14367" y="0"/>
                    <a:pt x="9394" y="2060"/>
                    <a:pt x="5728" y="5726"/>
                  </a:cubicBezTo>
                  <a:cubicBezTo>
                    <a:pt x="2061" y="9394"/>
                    <a:pt x="0" y="14366"/>
                    <a:pt x="0" y="19551"/>
                  </a:cubicBezTo>
                  <a:cubicBezTo>
                    <a:pt x="0" y="24737"/>
                    <a:pt x="2061" y="29709"/>
                    <a:pt x="5728" y="33375"/>
                  </a:cubicBezTo>
                  <a:cubicBezTo>
                    <a:pt x="9394" y="37041"/>
                    <a:pt x="14367" y="39101"/>
                    <a:pt x="19551" y="39101"/>
                  </a:cubicBezTo>
                  <a:cubicBezTo>
                    <a:pt x="24737" y="39101"/>
                    <a:pt x="29710" y="37041"/>
                    <a:pt x="33376" y="33375"/>
                  </a:cubicBezTo>
                  <a:cubicBezTo>
                    <a:pt x="37043" y="29709"/>
                    <a:pt x="39102" y="24737"/>
                    <a:pt x="39102" y="19551"/>
                  </a:cubicBezTo>
                  <a:cubicBezTo>
                    <a:pt x="39102" y="14366"/>
                    <a:pt x="37043" y="9394"/>
                    <a:pt x="33376" y="5726"/>
                  </a:cubicBezTo>
                  <a:cubicBezTo>
                    <a:pt x="29710" y="2060"/>
                    <a:pt x="24737" y="0"/>
                    <a:pt x="19551" y="0"/>
                  </a:cubicBezTo>
                  <a:close/>
                </a:path>
              </a:pathLst>
            </a:custGeom>
            <a:solidFill>
              <a:srgbClr val="FFFFFF">
                <a:alpha val="58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6"/>
            <p:cNvSpPr/>
            <p:nvPr/>
          </p:nvSpPr>
          <p:spPr>
            <a:xfrm>
              <a:off x="4325247" y="1328305"/>
              <a:ext cx="398339" cy="398339"/>
            </a:xfrm>
            <a:custGeom>
              <a:rect b="b" l="l" r="r" t="t"/>
              <a:pathLst>
                <a:path extrusionOk="0" h="25592" w="25592">
                  <a:moveTo>
                    <a:pt x="12796" y="0"/>
                  </a:moveTo>
                  <a:cubicBezTo>
                    <a:pt x="9403" y="0"/>
                    <a:pt x="6148" y="1348"/>
                    <a:pt x="3749" y="3749"/>
                  </a:cubicBezTo>
                  <a:cubicBezTo>
                    <a:pt x="1349" y="6148"/>
                    <a:pt x="1" y="9402"/>
                    <a:pt x="1" y="12796"/>
                  </a:cubicBezTo>
                  <a:cubicBezTo>
                    <a:pt x="1" y="16189"/>
                    <a:pt x="1349" y="19444"/>
                    <a:pt x="3749" y="21844"/>
                  </a:cubicBezTo>
                  <a:cubicBezTo>
                    <a:pt x="6148" y="24243"/>
                    <a:pt x="9403" y="25591"/>
                    <a:pt x="12796" y="25591"/>
                  </a:cubicBezTo>
                  <a:cubicBezTo>
                    <a:pt x="16191" y="25591"/>
                    <a:pt x="19446" y="24243"/>
                    <a:pt x="21845" y="21844"/>
                  </a:cubicBezTo>
                  <a:cubicBezTo>
                    <a:pt x="24245" y="19444"/>
                    <a:pt x="25592" y="16189"/>
                    <a:pt x="25592" y="12796"/>
                  </a:cubicBezTo>
                  <a:cubicBezTo>
                    <a:pt x="25592" y="9402"/>
                    <a:pt x="24245" y="6148"/>
                    <a:pt x="21845" y="3749"/>
                  </a:cubicBezTo>
                  <a:cubicBezTo>
                    <a:pt x="19446" y="1348"/>
                    <a:pt x="16191" y="0"/>
                    <a:pt x="127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8" name="Google Shape;1618;p36"/>
          <p:cNvSpPr txBox="1"/>
          <p:nvPr>
            <p:ph idx="1" type="subTitle"/>
          </p:nvPr>
        </p:nvSpPr>
        <p:spPr>
          <a:xfrm>
            <a:off x="3339150" y="3454075"/>
            <a:ext cx="24657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Team: The Warriors</a:t>
            </a:r>
            <a:endParaRPr/>
          </a:p>
        </p:txBody>
      </p:sp>
      <p:sp>
        <p:nvSpPr>
          <p:cNvPr id="1619" name="Google Shape;1619;p36"/>
          <p:cNvSpPr/>
          <p:nvPr/>
        </p:nvSpPr>
        <p:spPr>
          <a:xfrm>
            <a:off x="6665524" y="971772"/>
            <a:ext cx="1768059" cy="360709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0" name="Google Shape;1620;p36"/>
          <p:cNvGrpSpPr/>
          <p:nvPr/>
        </p:nvGrpSpPr>
        <p:grpSpPr>
          <a:xfrm flipH="1">
            <a:off x="6162171" y="3150350"/>
            <a:ext cx="856900" cy="1016950"/>
            <a:chOff x="3277350" y="638475"/>
            <a:chExt cx="856900" cy="1016950"/>
          </a:xfrm>
        </p:grpSpPr>
        <p:sp>
          <p:nvSpPr>
            <p:cNvPr id="1621" name="Google Shape;1621;p36"/>
            <p:cNvSpPr/>
            <p:nvPr/>
          </p:nvSpPr>
          <p:spPr>
            <a:xfrm>
              <a:off x="3631450" y="1545300"/>
              <a:ext cx="223625" cy="30000"/>
            </a:xfrm>
            <a:custGeom>
              <a:rect b="b" l="l" r="r" t="t"/>
              <a:pathLst>
                <a:path extrusionOk="0" h="1200" w="8945">
                  <a:moveTo>
                    <a:pt x="8390" y="0"/>
                  </a:moveTo>
                  <a:cubicBezTo>
                    <a:pt x="8390" y="0"/>
                    <a:pt x="2324" y="0"/>
                    <a:pt x="1865" y="95"/>
                  </a:cubicBezTo>
                  <a:cubicBezTo>
                    <a:pt x="1405" y="191"/>
                    <a:pt x="1" y="891"/>
                    <a:pt x="1" y="891"/>
                  </a:cubicBezTo>
                  <a:lnTo>
                    <a:pt x="8944" y="1199"/>
                  </a:lnTo>
                  <a:lnTo>
                    <a:pt x="83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6"/>
            <p:cNvSpPr/>
            <p:nvPr/>
          </p:nvSpPr>
          <p:spPr>
            <a:xfrm>
              <a:off x="3787350" y="1558375"/>
              <a:ext cx="42375" cy="16000"/>
            </a:xfrm>
            <a:custGeom>
              <a:rect b="b" l="l" r="r" t="t"/>
              <a:pathLst>
                <a:path extrusionOk="0" h="640" w="1695">
                  <a:moveTo>
                    <a:pt x="761" y="0"/>
                  </a:moveTo>
                  <a:cubicBezTo>
                    <a:pt x="0" y="0"/>
                    <a:pt x="88" y="583"/>
                    <a:pt x="88" y="583"/>
                  </a:cubicBezTo>
                  <a:lnTo>
                    <a:pt x="88" y="584"/>
                  </a:lnTo>
                  <a:lnTo>
                    <a:pt x="1694" y="640"/>
                  </a:lnTo>
                  <a:cubicBezTo>
                    <a:pt x="1694" y="640"/>
                    <a:pt x="1656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6"/>
            <p:cNvSpPr/>
            <p:nvPr/>
          </p:nvSpPr>
          <p:spPr>
            <a:xfrm>
              <a:off x="3737975" y="1559725"/>
              <a:ext cx="33100" cy="12725"/>
            </a:xfrm>
            <a:custGeom>
              <a:rect b="b" l="l" r="r" t="t"/>
              <a:pathLst>
                <a:path extrusionOk="0" h="509" w="1324">
                  <a:moveTo>
                    <a:pt x="608" y="1"/>
                  </a:moveTo>
                  <a:cubicBezTo>
                    <a:pt x="1" y="1"/>
                    <a:pt x="11" y="463"/>
                    <a:pt x="11" y="463"/>
                  </a:cubicBezTo>
                  <a:lnTo>
                    <a:pt x="1298" y="509"/>
                  </a:lnTo>
                  <a:cubicBezTo>
                    <a:pt x="1298" y="509"/>
                    <a:pt x="1324" y="1"/>
                    <a:pt x="6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6"/>
            <p:cNvSpPr/>
            <p:nvPr/>
          </p:nvSpPr>
          <p:spPr>
            <a:xfrm>
              <a:off x="3634900" y="676075"/>
              <a:ext cx="245925" cy="834000"/>
            </a:xfrm>
            <a:custGeom>
              <a:rect b="b" l="l" r="r" t="t"/>
              <a:pathLst>
                <a:path extrusionOk="0" h="33360" w="9837">
                  <a:moveTo>
                    <a:pt x="0" y="1"/>
                  </a:moveTo>
                  <a:lnTo>
                    <a:pt x="0" y="33360"/>
                  </a:lnTo>
                  <a:lnTo>
                    <a:pt x="9836" y="33360"/>
                  </a:lnTo>
                  <a:cubicBezTo>
                    <a:pt x="8934" y="29035"/>
                    <a:pt x="1901" y="318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6"/>
            <p:cNvSpPr/>
            <p:nvPr/>
          </p:nvSpPr>
          <p:spPr>
            <a:xfrm>
              <a:off x="3277350" y="676100"/>
              <a:ext cx="357575" cy="879825"/>
            </a:xfrm>
            <a:custGeom>
              <a:rect b="b" l="l" r="r" t="t"/>
              <a:pathLst>
                <a:path extrusionOk="0" h="35193" w="14303">
                  <a:moveTo>
                    <a:pt x="14302" y="1"/>
                  </a:moveTo>
                  <a:lnTo>
                    <a:pt x="14302" y="1"/>
                  </a:lnTo>
                  <a:cubicBezTo>
                    <a:pt x="7935" y="2945"/>
                    <a:pt x="0" y="22903"/>
                    <a:pt x="713" y="35193"/>
                  </a:cubicBezTo>
                  <a:cubicBezTo>
                    <a:pt x="1759" y="34214"/>
                    <a:pt x="7935" y="33121"/>
                    <a:pt x="9550" y="33073"/>
                  </a:cubicBezTo>
                  <a:cubicBezTo>
                    <a:pt x="8728" y="29374"/>
                    <a:pt x="8201" y="19774"/>
                    <a:pt x="10395" y="10411"/>
                  </a:cubicBezTo>
                  <a:cubicBezTo>
                    <a:pt x="10418" y="10308"/>
                    <a:pt x="10443" y="10205"/>
                    <a:pt x="10468" y="10105"/>
                  </a:cubicBezTo>
                  <a:cubicBezTo>
                    <a:pt x="11313" y="6584"/>
                    <a:pt x="12549" y="3108"/>
                    <a:pt x="143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6"/>
            <p:cNvSpPr/>
            <p:nvPr/>
          </p:nvSpPr>
          <p:spPr>
            <a:xfrm>
              <a:off x="3668475" y="842825"/>
              <a:ext cx="85975" cy="199725"/>
            </a:xfrm>
            <a:custGeom>
              <a:rect b="b" l="l" r="r" t="t"/>
              <a:pathLst>
                <a:path extrusionOk="0" h="7989" w="3439">
                  <a:moveTo>
                    <a:pt x="1096" y="0"/>
                  </a:moveTo>
                  <a:cubicBezTo>
                    <a:pt x="993" y="156"/>
                    <a:pt x="904" y="323"/>
                    <a:pt x="831" y="502"/>
                  </a:cubicBezTo>
                  <a:cubicBezTo>
                    <a:pt x="547" y="1189"/>
                    <a:pt x="542" y="1942"/>
                    <a:pt x="820" y="2561"/>
                  </a:cubicBezTo>
                  <a:cubicBezTo>
                    <a:pt x="846" y="2619"/>
                    <a:pt x="874" y="2677"/>
                    <a:pt x="900" y="2734"/>
                  </a:cubicBezTo>
                  <a:cubicBezTo>
                    <a:pt x="1006" y="2947"/>
                    <a:pt x="1104" y="3148"/>
                    <a:pt x="1086" y="3354"/>
                  </a:cubicBezTo>
                  <a:cubicBezTo>
                    <a:pt x="1069" y="3559"/>
                    <a:pt x="936" y="3749"/>
                    <a:pt x="808" y="3935"/>
                  </a:cubicBezTo>
                  <a:lnTo>
                    <a:pt x="775" y="3978"/>
                  </a:lnTo>
                  <a:cubicBezTo>
                    <a:pt x="223" y="4778"/>
                    <a:pt x="1" y="5521"/>
                    <a:pt x="119" y="6188"/>
                  </a:cubicBezTo>
                  <a:cubicBezTo>
                    <a:pt x="271" y="7076"/>
                    <a:pt x="1086" y="7820"/>
                    <a:pt x="2054" y="7963"/>
                  </a:cubicBezTo>
                  <a:cubicBezTo>
                    <a:pt x="2177" y="7981"/>
                    <a:pt x="2303" y="7988"/>
                    <a:pt x="2428" y="7988"/>
                  </a:cubicBezTo>
                  <a:cubicBezTo>
                    <a:pt x="2761" y="7988"/>
                    <a:pt x="3108" y="7926"/>
                    <a:pt x="3438" y="7807"/>
                  </a:cubicBezTo>
                  <a:cubicBezTo>
                    <a:pt x="3416" y="7727"/>
                    <a:pt x="3391" y="7647"/>
                    <a:pt x="3369" y="7564"/>
                  </a:cubicBezTo>
                  <a:cubicBezTo>
                    <a:pt x="3057" y="7679"/>
                    <a:pt x="2737" y="7739"/>
                    <a:pt x="2424" y="7739"/>
                  </a:cubicBezTo>
                  <a:cubicBezTo>
                    <a:pt x="2312" y="7739"/>
                    <a:pt x="2201" y="7731"/>
                    <a:pt x="2092" y="7715"/>
                  </a:cubicBezTo>
                  <a:cubicBezTo>
                    <a:pt x="1227" y="7587"/>
                    <a:pt x="503" y="6927"/>
                    <a:pt x="365" y="6145"/>
                  </a:cubicBezTo>
                  <a:cubicBezTo>
                    <a:pt x="259" y="5545"/>
                    <a:pt x="467" y="4866"/>
                    <a:pt x="984" y="4120"/>
                  </a:cubicBezTo>
                  <a:lnTo>
                    <a:pt x="1014" y="4079"/>
                  </a:lnTo>
                  <a:cubicBezTo>
                    <a:pt x="1154" y="3876"/>
                    <a:pt x="1314" y="3647"/>
                    <a:pt x="1337" y="3374"/>
                  </a:cubicBezTo>
                  <a:cubicBezTo>
                    <a:pt x="1360" y="3100"/>
                    <a:pt x="1242" y="2857"/>
                    <a:pt x="1126" y="2624"/>
                  </a:cubicBezTo>
                  <a:cubicBezTo>
                    <a:pt x="1099" y="2568"/>
                    <a:pt x="1074" y="2513"/>
                    <a:pt x="1049" y="2458"/>
                  </a:cubicBezTo>
                  <a:cubicBezTo>
                    <a:pt x="798" y="1901"/>
                    <a:pt x="803" y="1222"/>
                    <a:pt x="1061" y="597"/>
                  </a:cubicBezTo>
                  <a:cubicBezTo>
                    <a:pt x="1101" y="502"/>
                    <a:pt x="1146" y="409"/>
                    <a:pt x="1199" y="321"/>
                  </a:cubicBezTo>
                  <a:cubicBezTo>
                    <a:pt x="1165" y="213"/>
                    <a:pt x="1129" y="105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6"/>
            <p:cNvSpPr/>
            <p:nvPr/>
          </p:nvSpPr>
          <p:spPr>
            <a:xfrm>
              <a:off x="3634875" y="1073925"/>
              <a:ext cx="76450" cy="176400"/>
            </a:xfrm>
            <a:custGeom>
              <a:rect b="b" l="l" r="r" t="t"/>
              <a:pathLst>
                <a:path extrusionOk="0" h="7056" w="3058">
                  <a:moveTo>
                    <a:pt x="172" y="1"/>
                  </a:moveTo>
                  <a:cubicBezTo>
                    <a:pt x="115" y="1"/>
                    <a:pt x="58" y="3"/>
                    <a:pt x="0" y="8"/>
                  </a:cubicBezTo>
                  <a:lnTo>
                    <a:pt x="0" y="260"/>
                  </a:lnTo>
                  <a:cubicBezTo>
                    <a:pt x="58" y="254"/>
                    <a:pt x="116" y="251"/>
                    <a:pt x="173" y="251"/>
                  </a:cubicBezTo>
                  <a:cubicBezTo>
                    <a:pt x="363" y="251"/>
                    <a:pt x="547" y="284"/>
                    <a:pt x="715" y="349"/>
                  </a:cubicBezTo>
                  <a:cubicBezTo>
                    <a:pt x="1214" y="543"/>
                    <a:pt x="1552" y="1069"/>
                    <a:pt x="1487" y="1548"/>
                  </a:cubicBezTo>
                  <a:cubicBezTo>
                    <a:pt x="1465" y="1722"/>
                    <a:pt x="1392" y="1907"/>
                    <a:pt x="1325" y="2088"/>
                  </a:cubicBezTo>
                  <a:cubicBezTo>
                    <a:pt x="1181" y="2459"/>
                    <a:pt x="1034" y="2845"/>
                    <a:pt x="1259" y="3199"/>
                  </a:cubicBezTo>
                  <a:cubicBezTo>
                    <a:pt x="1382" y="3395"/>
                    <a:pt x="1576" y="3499"/>
                    <a:pt x="1763" y="3600"/>
                  </a:cubicBezTo>
                  <a:cubicBezTo>
                    <a:pt x="1832" y="3635"/>
                    <a:pt x="1897" y="3670"/>
                    <a:pt x="1959" y="3710"/>
                  </a:cubicBezTo>
                  <a:cubicBezTo>
                    <a:pt x="2551" y="4087"/>
                    <a:pt x="2772" y="4987"/>
                    <a:pt x="2440" y="5674"/>
                  </a:cubicBezTo>
                  <a:cubicBezTo>
                    <a:pt x="2130" y="6316"/>
                    <a:pt x="1410" y="6759"/>
                    <a:pt x="607" y="6802"/>
                  </a:cubicBezTo>
                  <a:cubicBezTo>
                    <a:pt x="562" y="6805"/>
                    <a:pt x="517" y="6806"/>
                    <a:pt x="472" y="6806"/>
                  </a:cubicBezTo>
                  <a:cubicBezTo>
                    <a:pt x="316" y="6806"/>
                    <a:pt x="158" y="6792"/>
                    <a:pt x="0" y="6763"/>
                  </a:cubicBezTo>
                  <a:lnTo>
                    <a:pt x="0" y="7018"/>
                  </a:lnTo>
                  <a:cubicBezTo>
                    <a:pt x="159" y="7043"/>
                    <a:pt x="316" y="7056"/>
                    <a:pt x="469" y="7056"/>
                  </a:cubicBezTo>
                  <a:cubicBezTo>
                    <a:pt x="519" y="7056"/>
                    <a:pt x="569" y="7056"/>
                    <a:pt x="620" y="7054"/>
                  </a:cubicBezTo>
                  <a:cubicBezTo>
                    <a:pt x="1513" y="7005"/>
                    <a:pt x="2315" y="6506"/>
                    <a:pt x="2666" y="5782"/>
                  </a:cubicBezTo>
                  <a:lnTo>
                    <a:pt x="2667" y="5782"/>
                  </a:lnTo>
                  <a:cubicBezTo>
                    <a:pt x="3057" y="4972"/>
                    <a:pt x="2802" y="3949"/>
                    <a:pt x="2095" y="3497"/>
                  </a:cubicBezTo>
                  <a:cubicBezTo>
                    <a:pt x="2027" y="3454"/>
                    <a:pt x="1955" y="3417"/>
                    <a:pt x="1884" y="3380"/>
                  </a:cubicBezTo>
                  <a:cubicBezTo>
                    <a:pt x="1716" y="3289"/>
                    <a:pt x="1558" y="3204"/>
                    <a:pt x="1470" y="3066"/>
                  </a:cubicBezTo>
                  <a:cubicBezTo>
                    <a:pt x="1315" y="2817"/>
                    <a:pt x="1427" y="2522"/>
                    <a:pt x="1558" y="2178"/>
                  </a:cubicBezTo>
                  <a:cubicBezTo>
                    <a:pt x="1634" y="1985"/>
                    <a:pt x="1709" y="1784"/>
                    <a:pt x="1736" y="1581"/>
                  </a:cubicBezTo>
                  <a:cubicBezTo>
                    <a:pt x="1819" y="984"/>
                    <a:pt x="1418" y="355"/>
                    <a:pt x="806" y="116"/>
                  </a:cubicBezTo>
                  <a:cubicBezTo>
                    <a:pt x="608" y="39"/>
                    <a:pt x="393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6"/>
            <p:cNvSpPr/>
            <p:nvPr/>
          </p:nvSpPr>
          <p:spPr>
            <a:xfrm>
              <a:off x="3720475" y="1064325"/>
              <a:ext cx="90475" cy="175050"/>
            </a:xfrm>
            <a:custGeom>
              <a:rect b="b" l="l" r="r" t="t"/>
              <a:pathLst>
                <a:path extrusionOk="0" h="7002" w="3619">
                  <a:moveTo>
                    <a:pt x="1660" y="1"/>
                  </a:moveTo>
                  <a:cubicBezTo>
                    <a:pt x="1351" y="139"/>
                    <a:pt x="1050" y="309"/>
                    <a:pt x="795" y="540"/>
                  </a:cubicBezTo>
                  <a:cubicBezTo>
                    <a:pt x="346" y="948"/>
                    <a:pt x="0" y="1653"/>
                    <a:pt x="245" y="2311"/>
                  </a:cubicBezTo>
                  <a:cubicBezTo>
                    <a:pt x="308" y="2481"/>
                    <a:pt x="403" y="2630"/>
                    <a:pt x="499" y="2772"/>
                  </a:cubicBezTo>
                  <a:cubicBezTo>
                    <a:pt x="584" y="2905"/>
                    <a:pt x="664" y="3031"/>
                    <a:pt x="717" y="3166"/>
                  </a:cubicBezTo>
                  <a:cubicBezTo>
                    <a:pt x="840" y="3472"/>
                    <a:pt x="817" y="3811"/>
                    <a:pt x="795" y="4167"/>
                  </a:cubicBezTo>
                  <a:cubicBezTo>
                    <a:pt x="778" y="4450"/>
                    <a:pt x="757" y="4741"/>
                    <a:pt x="812" y="5027"/>
                  </a:cubicBezTo>
                  <a:cubicBezTo>
                    <a:pt x="980" y="5902"/>
                    <a:pt x="1841" y="6610"/>
                    <a:pt x="3109" y="6916"/>
                  </a:cubicBezTo>
                  <a:cubicBezTo>
                    <a:pt x="3238" y="6946"/>
                    <a:pt x="3415" y="6981"/>
                    <a:pt x="3618" y="7001"/>
                  </a:cubicBezTo>
                  <a:lnTo>
                    <a:pt x="3618" y="7000"/>
                  </a:lnTo>
                  <a:cubicBezTo>
                    <a:pt x="3596" y="6916"/>
                    <a:pt x="3574" y="6828"/>
                    <a:pt x="3549" y="6739"/>
                  </a:cubicBezTo>
                  <a:cubicBezTo>
                    <a:pt x="3398" y="6720"/>
                    <a:pt x="3268" y="6692"/>
                    <a:pt x="3170" y="6670"/>
                  </a:cubicBezTo>
                  <a:cubicBezTo>
                    <a:pt x="2731" y="6564"/>
                    <a:pt x="1281" y="6131"/>
                    <a:pt x="1058" y="4979"/>
                  </a:cubicBezTo>
                  <a:cubicBezTo>
                    <a:pt x="1011" y="4726"/>
                    <a:pt x="1028" y="4462"/>
                    <a:pt x="1045" y="4184"/>
                  </a:cubicBezTo>
                  <a:cubicBezTo>
                    <a:pt x="1069" y="3813"/>
                    <a:pt x="1093" y="3432"/>
                    <a:pt x="950" y="3073"/>
                  </a:cubicBezTo>
                  <a:cubicBezTo>
                    <a:pt x="888" y="2912"/>
                    <a:pt x="797" y="2772"/>
                    <a:pt x="709" y="2636"/>
                  </a:cubicBezTo>
                  <a:cubicBezTo>
                    <a:pt x="619" y="2498"/>
                    <a:pt x="534" y="2366"/>
                    <a:pt x="481" y="2223"/>
                  </a:cubicBezTo>
                  <a:cubicBezTo>
                    <a:pt x="278" y="1679"/>
                    <a:pt x="589" y="1067"/>
                    <a:pt x="965" y="726"/>
                  </a:cubicBezTo>
                  <a:cubicBezTo>
                    <a:pt x="1188" y="525"/>
                    <a:pt x="1452" y="370"/>
                    <a:pt x="1731" y="241"/>
                  </a:cubicBezTo>
                  <a:cubicBezTo>
                    <a:pt x="1707" y="161"/>
                    <a:pt x="1685" y="81"/>
                    <a:pt x="1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6"/>
            <p:cNvSpPr/>
            <p:nvPr/>
          </p:nvSpPr>
          <p:spPr>
            <a:xfrm>
              <a:off x="3634875" y="767900"/>
              <a:ext cx="33925" cy="101950"/>
            </a:xfrm>
            <a:custGeom>
              <a:rect b="b" l="l" r="r" t="t"/>
              <a:pathLst>
                <a:path extrusionOk="0" h="4078" w="1357">
                  <a:moveTo>
                    <a:pt x="0" y="0"/>
                  </a:moveTo>
                  <a:lnTo>
                    <a:pt x="0" y="311"/>
                  </a:lnTo>
                  <a:cubicBezTo>
                    <a:pt x="153" y="432"/>
                    <a:pt x="289" y="564"/>
                    <a:pt x="407" y="685"/>
                  </a:cubicBezTo>
                  <a:cubicBezTo>
                    <a:pt x="680" y="968"/>
                    <a:pt x="971" y="1314"/>
                    <a:pt x="1041" y="1728"/>
                  </a:cubicBezTo>
                  <a:cubicBezTo>
                    <a:pt x="1116" y="2170"/>
                    <a:pt x="918" y="2611"/>
                    <a:pt x="741" y="2904"/>
                  </a:cubicBezTo>
                  <a:cubicBezTo>
                    <a:pt x="542" y="3228"/>
                    <a:pt x="291" y="3516"/>
                    <a:pt x="0" y="3757"/>
                  </a:cubicBezTo>
                  <a:lnTo>
                    <a:pt x="0" y="4078"/>
                  </a:lnTo>
                  <a:cubicBezTo>
                    <a:pt x="379" y="3797"/>
                    <a:pt x="705" y="3443"/>
                    <a:pt x="953" y="3037"/>
                  </a:cubicBezTo>
                  <a:cubicBezTo>
                    <a:pt x="1242" y="2563"/>
                    <a:pt x="1357" y="2097"/>
                    <a:pt x="1289" y="1685"/>
                  </a:cubicBezTo>
                  <a:cubicBezTo>
                    <a:pt x="1207" y="1204"/>
                    <a:pt x="888" y="820"/>
                    <a:pt x="588" y="510"/>
                  </a:cubicBezTo>
                  <a:cubicBezTo>
                    <a:pt x="424" y="342"/>
                    <a:pt x="228" y="15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6"/>
            <p:cNvSpPr/>
            <p:nvPr/>
          </p:nvSpPr>
          <p:spPr>
            <a:xfrm>
              <a:off x="3672175" y="1258200"/>
              <a:ext cx="192750" cy="187000"/>
            </a:xfrm>
            <a:custGeom>
              <a:rect b="b" l="l" r="r" t="t"/>
              <a:pathLst>
                <a:path extrusionOk="0" h="7480" w="7710">
                  <a:moveTo>
                    <a:pt x="5759" y="0"/>
                  </a:moveTo>
                  <a:cubicBezTo>
                    <a:pt x="5496" y="45"/>
                    <a:pt x="5235" y="116"/>
                    <a:pt x="4994" y="237"/>
                  </a:cubicBezTo>
                  <a:cubicBezTo>
                    <a:pt x="4480" y="489"/>
                    <a:pt x="3986" y="1039"/>
                    <a:pt x="4043" y="1699"/>
                  </a:cubicBezTo>
                  <a:cubicBezTo>
                    <a:pt x="4058" y="1876"/>
                    <a:pt x="4113" y="2044"/>
                    <a:pt x="4169" y="2205"/>
                  </a:cubicBezTo>
                  <a:cubicBezTo>
                    <a:pt x="4209" y="2325"/>
                    <a:pt x="4247" y="2438"/>
                    <a:pt x="4267" y="2553"/>
                  </a:cubicBezTo>
                  <a:cubicBezTo>
                    <a:pt x="4314" y="2794"/>
                    <a:pt x="4254" y="3085"/>
                    <a:pt x="4053" y="3170"/>
                  </a:cubicBezTo>
                  <a:cubicBezTo>
                    <a:pt x="4011" y="3189"/>
                    <a:pt x="3967" y="3197"/>
                    <a:pt x="3923" y="3197"/>
                  </a:cubicBezTo>
                  <a:cubicBezTo>
                    <a:pt x="3749" y="3197"/>
                    <a:pt x="3565" y="3077"/>
                    <a:pt x="3459" y="2995"/>
                  </a:cubicBezTo>
                  <a:cubicBezTo>
                    <a:pt x="3268" y="2844"/>
                    <a:pt x="3093" y="2667"/>
                    <a:pt x="2923" y="2493"/>
                  </a:cubicBezTo>
                  <a:cubicBezTo>
                    <a:pt x="2755" y="2322"/>
                    <a:pt x="2581" y="2145"/>
                    <a:pt x="2386" y="1990"/>
                  </a:cubicBezTo>
                  <a:cubicBezTo>
                    <a:pt x="2199" y="1842"/>
                    <a:pt x="1773" y="1552"/>
                    <a:pt x="1287" y="1552"/>
                  </a:cubicBezTo>
                  <a:cubicBezTo>
                    <a:pt x="1162" y="1552"/>
                    <a:pt x="1032" y="1572"/>
                    <a:pt x="901" y="1618"/>
                  </a:cubicBezTo>
                  <a:cubicBezTo>
                    <a:pt x="489" y="1764"/>
                    <a:pt x="174" y="2162"/>
                    <a:pt x="73" y="2659"/>
                  </a:cubicBezTo>
                  <a:cubicBezTo>
                    <a:pt x="0" y="3027"/>
                    <a:pt x="36" y="3444"/>
                    <a:pt x="189" y="3961"/>
                  </a:cubicBezTo>
                  <a:cubicBezTo>
                    <a:pt x="338" y="4474"/>
                    <a:pt x="715" y="5375"/>
                    <a:pt x="1530" y="5623"/>
                  </a:cubicBezTo>
                  <a:cubicBezTo>
                    <a:pt x="1691" y="5671"/>
                    <a:pt x="1854" y="5690"/>
                    <a:pt x="2017" y="5690"/>
                  </a:cubicBezTo>
                  <a:cubicBezTo>
                    <a:pt x="2313" y="5690"/>
                    <a:pt x="2612" y="5627"/>
                    <a:pt x="2904" y="5565"/>
                  </a:cubicBezTo>
                  <a:lnTo>
                    <a:pt x="3096" y="5526"/>
                  </a:lnTo>
                  <a:cubicBezTo>
                    <a:pt x="3324" y="5479"/>
                    <a:pt x="3526" y="5456"/>
                    <a:pt x="3705" y="5456"/>
                  </a:cubicBezTo>
                  <a:cubicBezTo>
                    <a:pt x="4024" y="5456"/>
                    <a:pt x="4269" y="5530"/>
                    <a:pt x="4457" y="5681"/>
                  </a:cubicBezTo>
                  <a:cubicBezTo>
                    <a:pt x="4610" y="5804"/>
                    <a:pt x="4718" y="5977"/>
                    <a:pt x="4834" y="6160"/>
                  </a:cubicBezTo>
                  <a:cubicBezTo>
                    <a:pt x="4881" y="6236"/>
                    <a:pt x="4929" y="6311"/>
                    <a:pt x="4979" y="6383"/>
                  </a:cubicBezTo>
                  <a:cubicBezTo>
                    <a:pt x="5463" y="7070"/>
                    <a:pt x="6281" y="7480"/>
                    <a:pt x="7111" y="7480"/>
                  </a:cubicBezTo>
                  <a:cubicBezTo>
                    <a:pt x="7261" y="7480"/>
                    <a:pt x="7414" y="7465"/>
                    <a:pt x="7564" y="7437"/>
                  </a:cubicBezTo>
                  <a:cubicBezTo>
                    <a:pt x="7615" y="7426"/>
                    <a:pt x="7663" y="7417"/>
                    <a:pt x="7710" y="7404"/>
                  </a:cubicBezTo>
                  <a:cubicBezTo>
                    <a:pt x="7690" y="7324"/>
                    <a:pt x="7667" y="7243"/>
                    <a:pt x="7647" y="7161"/>
                  </a:cubicBezTo>
                  <a:cubicBezTo>
                    <a:pt x="7604" y="7174"/>
                    <a:pt x="7562" y="7183"/>
                    <a:pt x="7516" y="7191"/>
                  </a:cubicBezTo>
                  <a:cubicBezTo>
                    <a:pt x="7387" y="7215"/>
                    <a:pt x="7255" y="7227"/>
                    <a:pt x="7123" y="7227"/>
                  </a:cubicBezTo>
                  <a:cubicBezTo>
                    <a:pt x="6374" y="7227"/>
                    <a:pt x="5617" y="6852"/>
                    <a:pt x="5185" y="6240"/>
                  </a:cubicBezTo>
                  <a:cubicBezTo>
                    <a:pt x="5137" y="6171"/>
                    <a:pt x="5092" y="6098"/>
                    <a:pt x="5047" y="6025"/>
                  </a:cubicBezTo>
                  <a:cubicBezTo>
                    <a:pt x="4924" y="5834"/>
                    <a:pt x="4801" y="5636"/>
                    <a:pt x="4612" y="5485"/>
                  </a:cubicBezTo>
                  <a:cubicBezTo>
                    <a:pt x="4345" y="5271"/>
                    <a:pt x="4016" y="5205"/>
                    <a:pt x="3700" y="5205"/>
                  </a:cubicBezTo>
                  <a:cubicBezTo>
                    <a:pt x="3465" y="5205"/>
                    <a:pt x="3237" y="5241"/>
                    <a:pt x="3046" y="5280"/>
                  </a:cubicBezTo>
                  <a:lnTo>
                    <a:pt x="2852" y="5320"/>
                  </a:lnTo>
                  <a:cubicBezTo>
                    <a:pt x="2575" y="5379"/>
                    <a:pt x="2292" y="5439"/>
                    <a:pt x="2019" y="5439"/>
                  </a:cubicBezTo>
                  <a:cubicBezTo>
                    <a:pt x="1877" y="5439"/>
                    <a:pt x="1737" y="5423"/>
                    <a:pt x="1603" y="5382"/>
                  </a:cubicBezTo>
                  <a:cubicBezTo>
                    <a:pt x="901" y="5169"/>
                    <a:pt x="565" y="4357"/>
                    <a:pt x="429" y="3890"/>
                  </a:cubicBezTo>
                  <a:cubicBezTo>
                    <a:pt x="289" y="3414"/>
                    <a:pt x="254" y="3038"/>
                    <a:pt x="319" y="2706"/>
                  </a:cubicBezTo>
                  <a:cubicBezTo>
                    <a:pt x="402" y="2303"/>
                    <a:pt x="663" y="1969"/>
                    <a:pt x="987" y="1854"/>
                  </a:cubicBezTo>
                  <a:cubicBezTo>
                    <a:pt x="1078" y="1822"/>
                    <a:pt x="1177" y="1806"/>
                    <a:pt x="1280" y="1806"/>
                  </a:cubicBezTo>
                  <a:cubicBezTo>
                    <a:pt x="1579" y="1806"/>
                    <a:pt x="1917" y="1937"/>
                    <a:pt x="2231" y="2185"/>
                  </a:cubicBezTo>
                  <a:cubicBezTo>
                    <a:pt x="2413" y="2331"/>
                    <a:pt x="2581" y="2503"/>
                    <a:pt x="2744" y="2669"/>
                  </a:cubicBezTo>
                  <a:cubicBezTo>
                    <a:pt x="2919" y="2850"/>
                    <a:pt x="3100" y="3032"/>
                    <a:pt x="3303" y="3193"/>
                  </a:cubicBezTo>
                  <a:cubicBezTo>
                    <a:pt x="3522" y="3362"/>
                    <a:pt x="3732" y="3448"/>
                    <a:pt x="3922" y="3448"/>
                  </a:cubicBezTo>
                  <a:cubicBezTo>
                    <a:pt x="4003" y="3448"/>
                    <a:pt x="4080" y="3433"/>
                    <a:pt x="4154" y="3401"/>
                  </a:cubicBezTo>
                  <a:cubicBezTo>
                    <a:pt x="4489" y="3256"/>
                    <a:pt x="4577" y="2837"/>
                    <a:pt x="4515" y="2508"/>
                  </a:cubicBezTo>
                  <a:cubicBezTo>
                    <a:pt x="4489" y="2376"/>
                    <a:pt x="4447" y="2247"/>
                    <a:pt x="4407" y="2128"/>
                  </a:cubicBezTo>
                  <a:cubicBezTo>
                    <a:pt x="4355" y="1971"/>
                    <a:pt x="4307" y="1826"/>
                    <a:pt x="4292" y="1676"/>
                  </a:cubicBezTo>
                  <a:cubicBezTo>
                    <a:pt x="4247" y="1137"/>
                    <a:pt x="4681" y="670"/>
                    <a:pt x="5104" y="462"/>
                  </a:cubicBezTo>
                  <a:cubicBezTo>
                    <a:pt x="5327" y="352"/>
                    <a:pt x="5573" y="287"/>
                    <a:pt x="5824" y="244"/>
                  </a:cubicBezTo>
                  <a:cubicBezTo>
                    <a:pt x="5802" y="164"/>
                    <a:pt x="5782" y="84"/>
                    <a:pt x="57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6"/>
            <p:cNvSpPr/>
            <p:nvPr/>
          </p:nvSpPr>
          <p:spPr>
            <a:xfrm>
              <a:off x="3634875" y="1293625"/>
              <a:ext cx="110850" cy="216475"/>
            </a:xfrm>
            <a:custGeom>
              <a:rect b="b" l="l" r="r" t="t"/>
              <a:pathLst>
                <a:path extrusionOk="0" h="8659" w="4434">
                  <a:moveTo>
                    <a:pt x="0" y="0"/>
                  </a:moveTo>
                  <a:lnTo>
                    <a:pt x="0" y="308"/>
                  </a:lnTo>
                  <a:cubicBezTo>
                    <a:pt x="88" y="377"/>
                    <a:pt x="166" y="454"/>
                    <a:pt x="231" y="539"/>
                  </a:cubicBezTo>
                  <a:cubicBezTo>
                    <a:pt x="748" y="1209"/>
                    <a:pt x="707" y="2125"/>
                    <a:pt x="582" y="2777"/>
                  </a:cubicBezTo>
                  <a:lnTo>
                    <a:pt x="537" y="3005"/>
                  </a:lnTo>
                  <a:cubicBezTo>
                    <a:pt x="392" y="3720"/>
                    <a:pt x="226" y="4530"/>
                    <a:pt x="741" y="5077"/>
                  </a:cubicBezTo>
                  <a:cubicBezTo>
                    <a:pt x="1131" y="5496"/>
                    <a:pt x="1709" y="5526"/>
                    <a:pt x="2263" y="5554"/>
                  </a:cubicBezTo>
                  <a:cubicBezTo>
                    <a:pt x="2699" y="5573"/>
                    <a:pt x="3148" y="5595"/>
                    <a:pt x="3492" y="5809"/>
                  </a:cubicBezTo>
                  <a:cubicBezTo>
                    <a:pt x="3933" y="6082"/>
                    <a:pt x="4163" y="6702"/>
                    <a:pt x="4038" y="7284"/>
                  </a:cubicBezTo>
                  <a:cubicBezTo>
                    <a:pt x="3930" y="7790"/>
                    <a:pt x="3579" y="8277"/>
                    <a:pt x="3053" y="8659"/>
                  </a:cubicBezTo>
                  <a:lnTo>
                    <a:pt x="3451" y="8659"/>
                  </a:lnTo>
                  <a:cubicBezTo>
                    <a:pt x="3887" y="8277"/>
                    <a:pt x="4181" y="7816"/>
                    <a:pt x="4284" y="7337"/>
                  </a:cubicBezTo>
                  <a:cubicBezTo>
                    <a:pt x="4434" y="6645"/>
                    <a:pt x="4161" y="5929"/>
                    <a:pt x="3622" y="5595"/>
                  </a:cubicBezTo>
                  <a:cubicBezTo>
                    <a:pt x="3223" y="5347"/>
                    <a:pt x="2742" y="5325"/>
                    <a:pt x="2275" y="5302"/>
                  </a:cubicBezTo>
                  <a:cubicBezTo>
                    <a:pt x="1746" y="5274"/>
                    <a:pt x="1246" y="5250"/>
                    <a:pt x="923" y="4907"/>
                  </a:cubicBezTo>
                  <a:cubicBezTo>
                    <a:pt x="499" y="4452"/>
                    <a:pt x="642" y="3743"/>
                    <a:pt x="782" y="3055"/>
                  </a:cubicBezTo>
                  <a:lnTo>
                    <a:pt x="828" y="2824"/>
                  </a:lnTo>
                  <a:cubicBezTo>
                    <a:pt x="963" y="2122"/>
                    <a:pt x="1004" y="1129"/>
                    <a:pt x="429" y="387"/>
                  </a:cubicBezTo>
                  <a:cubicBezTo>
                    <a:pt x="312" y="236"/>
                    <a:pt x="166" y="10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6"/>
            <p:cNvSpPr/>
            <p:nvPr/>
          </p:nvSpPr>
          <p:spPr>
            <a:xfrm>
              <a:off x="3796050" y="1472500"/>
              <a:ext cx="77550" cy="37600"/>
            </a:xfrm>
            <a:custGeom>
              <a:rect b="b" l="l" r="r" t="t"/>
              <a:pathLst>
                <a:path extrusionOk="0" h="1504" w="3102">
                  <a:moveTo>
                    <a:pt x="3044" y="1"/>
                  </a:moveTo>
                  <a:lnTo>
                    <a:pt x="1699" y="83"/>
                  </a:lnTo>
                  <a:cubicBezTo>
                    <a:pt x="1413" y="101"/>
                    <a:pt x="1087" y="122"/>
                    <a:pt x="801" y="279"/>
                  </a:cubicBezTo>
                  <a:cubicBezTo>
                    <a:pt x="515" y="437"/>
                    <a:pt x="287" y="726"/>
                    <a:pt x="122" y="1142"/>
                  </a:cubicBezTo>
                  <a:cubicBezTo>
                    <a:pt x="74" y="1260"/>
                    <a:pt x="34" y="1381"/>
                    <a:pt x="1" y="1504"/>
                  </a:cubicBezTo>
                  <a:lnTo>
                    <a:pt x="262" y="1504"/>
                  </a:lnTo>
                  <a:cubicBezTo>
                    <a:pt x="287" y="1413"/>
                    <a:pt x="320" y="1323"/>
                    <a:pt x="355" y="1235"/>
                  </a:cubicBezTo>
                  <a:cubicBezTo>
                    <a:pt x="498" y="876"/>
                    <a:pt x="691" y="628"/>
                    <a:pt x="922" y="500"/>
                  </a:cubicBezTo>
                  <a:cubicBezTo>
                    <a:pt x="1157" y="370"/>
                    <a:pt x="1453" y="352"/>
                    <a:pt x="1714" y="335"/>
                  </a:cubicBezTo>
                  <a:lnTo>
                    <a:pt x="3101" y="249"/>
                  </a:lnTo>
                  <a:lnTo>
                    <a:pt x="3100" y="249"/>
                  </a:lnTo>
                  <a:cubicBezTo>
                    <a:pt x="3083" y="169"/>
                    <a:pt x="3063" y="86"/>
                    <a:pt x="3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6"/>
            <p:cNvSpPr/>
            <p:nvPr/>
          </p:nvSpPr>
          <p:spPr>
            <a:xfrm>
              <a:off x="3433800" y="773550"/>
              <a:ext cx="103275" cy="173700"/>
            </a:xfrm>
            <a:custGeom>
              <a:rect b="b" l="l" r="r" t="t"/>
              <a:pathLst>
                <a:path extrusionOk="0" h="6948" w="4131">
                  <a:moveTo>
                    <a:pt x="3902" y="0"/>
                  </a:moveTo>
                  <a:cubicBezTo>
                    <a:pt x="3842" y="83"/>
                    <a:pt x="3782" y="168"/>
                    <a:pt x="3719" y="256"/>
                  </a:cubicBezTo>
                  <a:cubicBezTo>
                    <a:pt x="3868" y="819"/>
                    <a:pt x="3790" y="1409"/>
                    <a:pt x="3506" y="1841"/>
                  </a:cubicBezTo>
                  <a:cubicBezTo>
                    <a:pt x="3344" y="2097"/>
                    <a:pt x="3103" y="2313"/>
                    <a:pt x="2869" y="2523"/>
                  </a:cubicBezTo>
                  <a:cubicBezTo>
                    <a:pt x="2533" y="2826"/>
                    <a:pt x="2184" y="3139"/>
                    <a:pt x="2031" y="3583"/>
                  </a:cubicBezTo>
                  <a:cubicBezTo>
                    <a:pt x="1912" y="3937"/>
                    <a:pt x="1938" y="4308"/>
                    <a:pt x="1964" y="4667"/>
                  </a:cubicBezTo>
                  <a:cubicBezTo>
                    <a:pt x="1986" y="4953"/>
                    <a:pt x="2007" y="5222"/>
                    <a:pt x="1957" y="5483"/>
                  </a:cubicBezTo>
                  <a:cubicBezTo>
                    <a:pt x="1841" y="6102"/>
                    <a:pt x="1279" y="6621"/>
                    <a:pt x="653" y="6688"/>
                  </a:cubicBezTo>
                  <a:cubicBezTo>
                    <a:pt x="605" y="6693"/>
                    <a:pt x="558" y="6696"/>
                    <a:pt x="511" y="6696"/>
                  </a:cubicBezTo>
                  <a:cubicBezTo>
                    <a:pt x="374" y="6696"/>
                    <a:pt x="239" y="6675"/>
                    <a:pt x="108" y="6636"/>
                  </a:cubicBezTo>
                  <a:cubicBezTo>
                    <a:pt x="73" y="6714"/>
                    <a:pt x="38" y="6789"/>
                    <a:pt x="0" y="6867"/>
                  </a:cubicBezTo>
                  <a:cubicBezTo>
                    <a:pt x="166" y="6919"/>
                    <a:pt x="341" y="6947"/>
                    <a:pt x="515" y="6947"/>
                  </a:cubicBezTo>
                  <a:cubicBezTo>
                    <a:pt x="569" y="6947"/>
                    <a:pt x="623" y="6942"/>
                    <a:pt x="677" y="6937"/>
                  </a:cubicBezTo>
                  <a:cubicBezTo>
                    <a:pt x="1412" y="6859"/>
                    <a:pt x="2070" y="6252"/>
                    <a:pt x="2205" y="5528"/>
                  </a:cubicBezTo>
                  <a:cubicBezTo>
                    <a:pt x="2257" y="5234"/>
                    <a:pt x="2238" y="4938"/>
                    <a:pt x="2215" y="4650"/>
                  </a:cubicBezTo>
                  <a:cubicBezTo>
                    <a:pt x="2190" y="4301"/>
                    <a:pt x="2165" y="3973"/>
                    <a:pt x="2270" y="3667"/>
                  </a:cubicBezTo>
                  <a:cubicBezTo>
                    <a:pt x="2400" y="3283"/>
                    <a:pt x="2708" y="3005"/>
                    <a:pt x="3038" y="2708"/>
                  </a:cubicBezTo>
                  <a:cubicBezTo>
                    <a:pt x="3281" y="2488"/>
                    <a:pt x="3534" y="2259"/>
                    <a:pt x="3717" y="1979"/>
                  </a:cubicBezTo>
                  <a:cubicBezTo>
                    <a:pt x="4043" y="1477"/>
                    <a:pt x="4131" y="795"/>
                    <a:pt x="3952" y="155"/>
                  </a:cubicBezTo>
                  <a:cubicBezTo>
                    <a:pt x="3937" y="103"/>
                    <a:pt x="3922" y="53"/>
                    <a:pt x="39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6"/>
            <p:cNvSpPr/>
            <p:nvPr/>
          </p:nvSpPr>
          <p:spPr>
            <a:xfrm>
              <a:off x="3519225" y="836350"/>
              <a:ext cx="46000" cy="100025"/>
            </a:xfrm>
            <a:custGeom>
              <a:rect b="b" l="l" r="r" t="t"/>
              <a:pathLst>
                <a:path extrusionOk="0" h="4001" w="1840">
                  <a:moveTo>
                    <a:pt x="1839" y="1"/>
                  </a:moveTo>
                  <a:cubicBezTo>
                    <a:pt x="1794" y="11"/>
                    <a:pt x="1751" y="23"/>
                    <a:pt x="1714" y="36"/>
                  </a:cubicBezTo>
                  <a:cubicBezTo>
                    <a:pt x="934" y="329"/>
                    <a:pt x="325" y="1047"/>
                    <a:pt x="153" y="1860"/>
                  </a:cubicBezTo>
                  <a:cubicBezTo>
                    <a:pt x="1" y="2607"/>
                    <a:pt x="222" y="3424"/>
                    <a:pt x="720" y="4001"/>
                  </a:cubicBezTo>
                  <a:cubicBezTo>
                    <a:pt x="743" y="3898"/>
                    <a:pt x="768" y="3795"/>
                    <a:pt x="793" y="3695"/>
                  </a:cubicBezTo>
                  <a:cubicBezTo>
                    <a:pt x="427" y="3189"/>
                    <a:pt x="274" y="2524"/>
                    <a:pt x="399" y="1912"/>
                  </a:cubicBezTo>
                  <a:cubicBezTo>
                    <a:pt x="547" y="1203"/>
                    <a:pt x="1069" y="573"/>
                    <a:pt x="1742" y="297"/>
                  </a:cubicBezTo>
                  <a:cubicBezTo>
                    <a:pt x="1774" y="198"/>
                    <a:pt x="1807" y="99"/>
                    <a:pt x="1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6"/>
            <p:cNvSpPr/>
            <p:nvPr/>
          </p:nvSpPr>
          <p:spPr>
            <a:xfrm>
              <a:off x="3392150" y="986300"/>
              <a:ext cx="134400" cy="238875"/>
            </a:xfrm>
            <a:custGeom>
              <a:rect b="b" l="l" r="r" t="t"/>
              <a:pathLst>
                <a:path extrusionOk="0" h="9555" w="5376">
                  <a:moveTo>
                    <a:pt x="5283" y="0"/>
                  </a:moveTo>
                  <a:cubicBezTo>
                    <a:pt x="5113" y="0"/>
                    <a:pt x="4948" y="18"/>
                    <a:pt x="4790" y="52"/>
                  </a:cubicBezTo>
                  <a:cubicBezTo>
                    <a:pt x="4156" y="187"/>
                    <a:pt x="3623" y="604"/>
                    <a:pt x="3397" y="1138"/>
                  </a:cubicBezTo>
                  <a:cubicBezTo>
                    <a:pt x="3244" y="1501"/>
                    <a:pt x="3231" y="1895"/>
                    <a:pt x="3218" y="2279"/>
                  </a:cubicBezTo>
                  <a:cubicBezTo>
                    <a:pt x="3209" y="2665"/>
                    <a:pt x="3196" y="3029"/>
                    <a:pt x="3050" y="3355"/>
                  </a:cubicBezTo>
                  <a:cubicBezTo>
                    <a:pt x="2852" y="3793"/>
                    <a:pt x="2451" y="4082"/>
                    <a:pt x="2025" y="4388"/>
                  </a:cubicBezTo>
                  <a:cubicBezTo>
                    <a:pt x="1842" y="4517"/>
                    <a:pt x="1656" y="4651"/>
                    <a:pt x="1485" y="4797"/>
                  </a:cubicBezTo>
                  <a:cubicBezTo>
                    <a:pt x="495" y="5650"/>
                    <a:pt x="1" y="7342"/>
                    <a:pt x="838" y="8506"/>
                  </a:cubicBezTo>
                  <a:cubicBezTo>
                    <a:pt x="1305" y="9153"/>
                    <a:pt x="2142" y="9554"/>
                    <a:pt x="3022" y="9554"/>
                  </a:cubicBezTo>
                  <a:cubicBezTo>
                    <a:pt x="3494" y="9554"/>
                    <a:pt x="3928" y="9452"/>
                    <a:pt x="4307" y="9302"/>
                  </a:cubicBezTo>
                  <a:cubicBezTo>
                    <a:pt x="4309" y="9209"/>
                    <a:pt x="4315" y="9118"/>
                    <a:pt x="4320" y="9026"/>
                  </a:cubicBezTo>
                  <a:lnTo>
                    <a:pt x="4320" y="9026"/>
                  </a:lnTo>
                  <a:cubicBezTo>
                    <a:pt x="4300" y="9035"/>
                    <a:pt x="4279" y="9045"/>
                    <a:pt x="4257" y="9053"/>
                  </a:cubicBezTo>
                  <a:cubicBezTo>
                    <a:pt x="3893" y="9198"/>
                    <a:pt x="3477" y="9304"/>
                    <a:pt x="3022" y="9304"/>
                  </a:cubicBezTo>
                  <a:cubicBezTo>
                    <a:pt x="2220" y="9304"/>
                    <a:pt x="1463" y="8942"/>
                    <a:pt x="1042" y="8358"/>
                  </a:cubicBezTo>
                  <a:cubicBezTo>
                    <a:pt x="284" y="7307"/>
                    <a:pt x="743" y="5768"/>
                    <a:pt x="1648" y="4987"/>
                  </a:cubicBezTo>
                  <a:cubicBezTo>
                    <a:pt x="1812" y="4847"/>
                    <a:pt x="1992" y="4717"/>
                    <a:pt x="2170" y="4591"/>
                  </a:cubicBezTo>
                  <a:cubicBezTo>
                    <a:pt x="2604" y="4280"/>
                    <a:pt x="3053" y="3959"/>
                    <a:pt x="3279" y="3458"/>
                  </a:cubicBezTo>
                  <a:cubicBezTo>
                    <a:pt x="3447" y="3086"/>
                    <a:pt x="3460" y="2680"/>
                    <a:pt x="3470" y="2286"/>
                  </a:cubicBezTo>
                  <a:cubicBezTo>
                    <a:pt x="3482" y="1910"/>
                    <a:pt x="3492" y="1554"/>
                    <a:pt x="3628" y="1233"/>
                  </a:cubicBezTo>
                  <a:cubicBezTo>
                    <a:pt x="3824" y="774"/>
                    <a:pt x="4287" y="416"/>
                    <a:pt x="4844" y="298"/>
                  </a:cubicBezTo>
                  <a:cubicBezTo>
                    <a:pt x="4999" y="265"/>
                    <a:pt x="5163" y="250"/>
                    <a:pt x="5331" y="250"/>
                  </a:cubicBezTo>
                  <a:cubicBezTo>
                    <a:pt x="5342" y="168"/>
                    <a:pt x="5358" y="84"/>
                    <a:pt x="5376" y="2"/>
                  </a:cubicBezTo>
                  <a:cubicBezTo>
                    <a:pt x="5344" y="1"/>
                    <a:pt x="5314" y="0"/>
                    <a:pt x="5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6"/>
            <p:cNvSpPr/>
            <p:nvPr/>
          </p:nvSpPr>
          <p:spPr>
            <a:xfrm>
              <a:off x="3374300" y="990350"/>
              <a:ext cx="60325" cy="104400"/>
            </a:xfrm>
            <a:custGeom>
              <a:rect b="b" l="l" r="r" t="t"/>
              <a:pathLst>
                <a:path extrusionOk="0" h="4176" w="2413">
                  <a:moveTo>
                    <a:pt x="1588" y="0"/>
                  </a:moveTo>
                  <a:cubicBezTo>
                    <a:pt x="1550" y="88"/>
                    <a:pt x="1512" y="178"/>
                    <a:pt x="1478" y="267"/>
                  </a:cubicBezTo>
                  <a:cubicBezTo>
                    <a:pt x="1558" y="371"/>
                    <a:pt x="1630" y="482"/>
                    <a:pt x="1698" y="595"/>
                  </a:cubicBezTo>
                  <a:cubicBezTo>
                    <a:pt x="2034" y="1159"/>
                    <a:pt x="2155" y="1751"/>
                    <a:pt x="2037" y="2262"/>
                  </a:cubicBezTo>
                  <a:cubicBezTo>
                    <a:pt x="1914" y="2799"/>
                    <a:pt x="1500" y="3299"/>
                    <a:pt x="935" y="3602"/>
                  </a:cubicBezTo>
                  <a:cubicBezTo>
                    <a:pt x="685" y="3735"/>
                    <a:pt x="407" y="3835"/>
                    <a:pt x="92" y="3903"/>
                  </a:cubicBezTo>
                  <a:cubicBezTo>
                    <a:pt x="62" y="3993"/>
                    <a:pt x="30" y="4086"/>
                    <a:pt x="0" y="4176"/>
                  </a:cubicBezTo>
                  <a:cubicBezTo>
                    <a:pt x="396" y="4106"/>
                    <a:pt x="745" y="3988"/>
                    <a:pt x="1054" y="3823"/>
                  </a:cubicBezTo>
                  <a:cubicBezTo>
                    <a:pt x="1690" y="3482"/>
                    <a:pt x="2140" y="2935"/>
                    <a:pt x="2280" y="2320"/>
                  </a:cubicBezTo>
                  <a:cubicBezTo>
                    <a:pt x="2412" y="1746"/>
                    <a:pt x="2282" y="1086"/>
                    <a:pt x="1914" y="467"/>
                  </a:cubicBezTo>
                  <a:cubicBezTo>
                    <a:pt x="1816" y="304"/>
                    <a:pt x="1705" y="149"/>
                    <a:pt x="15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6"/>
            <p:cNvSpPr/>
            <p:nvPr/>
          </p:nvSpPr>
          <p:spPr>
            <a:xfrm>
              <a:off x="3304200" y="1206750"/>
              <a:ext cx="156850" cy="196750"/>
            </a:xfrm>
            <a:custGeom>
              <a:rect b="b" l="l" r="r" t="t"/>
              <a:pathLst>
                <a:path extrusionOk="0" h="7870" w="6274">
                  <a:moveTo>
                    <a:pt x="2156" y="0"/>
                  </a:moveTo>
                  <a:cubicBezTo>
                    <a:pt x="1975" y="0"/>
                    <a:pt x="1816" y="25"/>
                    <a:pt x="1711" y="46"/>
                  </a:cubicBezTo>
                  <a:cubicBezTo>
                    <a:pt x="1608" y="67"/>
                    <a:pt x="1505" y="94"/>
                    <a:pt x="1404" y="124"/>
                  </a:cubicBezTo>
                  <a:cubicBezTo>
                    <a:pt x="1378" y="220"/>
                    <a:pt x="1352" y="315"/>
                    <a:pt x="1330" y="413"/>
                  </a:cubicBezTo>
                  <a:cubicBezTo>
                    <a:pt x="1470" y="363"/>
                    <a:pt x="1613" y="322"/>
                    <a:pt x="1761" y="292"/>
                  </a:cubicBezTo>
                  <a:cubicBezTo>
                    <a:pt x="1853" y="273"/>
                    <a:pt x="1997" y="251"/>
                    <a:pt x="2158" y="251"/>
                  </a:cubicBezTo>
                  <a:cubicBezTo>
                    <a:pt x="2423" y="251"/>
                    <a:pt x="2735" y="312"/>
                    <a:pt x="2935" y="548"/>
                  </a:cubicBezTo>
                  <a:cubicBezTo>
                    <a:pt x="3133" y="781"/>
                    <a:pt x="3166" y="1118"/>
                    <a:pt x="3200" y="1474"/>
                  </a:cubicBezTo>
                  <a:cubicBezTo>
                    <a:pt x="3241" y="1903"/>
                    <a:pt x="3286" y="2344"/>
                    <a:pt x="3644" y="2614"/>
                  </a:cubicBezTo>
                  <a:cubicBezTo>
                    <a:pt x="3834" y="2758"/>
                    <a:pt x="4063" y="2803"/>
                    <a:pt x="4284" y="2845"/>
                  </a:cubicBezTo>
                  <a:cubicBezTo>
                    <a:pt x="4369" y="2864"/>
                    <a:pt x="4455" y="2879"/>
                    <a:pt x="4535" y="2901"/>
                  </a:cubicBezTo>
                  <a:cubicBezTo>
                    <a:pt x="5094" y="3054"/>
                    <a:pt x="5580" y="3545"/>
                    <a:pt x="5804" y="4180"/>
                  </a:cubicBezTo>
                  <a:cubicBezTo>
                    <a:pt x="5992" y="4717"/>
                    <a:pt x="6020" y="5339"/>
                    <a:pt x="5884" y="6086"/>
                  </a:cubicBezTo>
                  <a:cubicBezTo>
                    <a:pt x="5826" y="6409"/>
                    <a:pt x="5729" y="6821"/>
                    <a:pt x="5485" y="7147"/>
                  </a:cubicBezTo>
                  <a:cubicBezTo>
                    <a:pt x="5266" y="7443"/>
                    <a:pt x="4948" y="7619"/>
                    <a:pt x="4642" y="7619"/>
                  </a:cubicBezTo>
                  <a:cubicBezTo>
                    <a:pt x="4619" y="7619"/>
                    <a:pt x="4597" y="7618"/>
                    <a:pt x="4575" y="7616"/>
                  </a:cubicBezTo>
                  <a:cubicBezTo>
                    <a:pt x="4188" y="7584"/>
                    <a:pt x="3860" y="7280"/>
                    <a:pt x="3544" y="6984"/>
                  </a:cubicBezTo>
                  <a:cubicBezTo>
                    <a:pt x="3190" y="6657"/>
                    <a:pt x="2826" y="6319"/>
                    <a:pt x="2364" y="6319"/>
                  </a:cubicBezTo>
                  <a:cubicBezTo>
                    <a:pt x="2312" y="6319"/>
                    <a:pt x="2258" y="6323"/>
                    <a:pt x="2202" y="6332"/>
                  </a:cubicBezTo>
                  <a:cubicBezTo>
                    <a:pt x="2016" y="6364"/>
                    <a:pt x="1854" y="6450"/>
                    <a:pt x="1695" y="6532"/>
                  </a:cubicBezTo>
                  <a:cubicBezTo>
                    <a:pt x="1643" y="6560"/>
                    <a:pt x="1587" y="6588"/>
                    <a:pt x="1535" y="6612"/>
                  </a:cubicBezTo>
                  <a:cubicBezTo>
                    <a:pt x="1263" y="6742"/>
                    <a:pt x="963" y="6806"/>
                    <a:pt x="664" y="6806"/>
                  </a:cubicBezTo>
                  <a:cubicBezTo>
                    <a:pt x="451" y="6806"/>
                    <a:pt x="238" y="6773"/>
                    <a:pt x="35" y="6709"/>
                  </a:cubicBezTo>
                  <a:cubicBezTo>
                    <a:pt x="23" y="6793"/>
                    <a:pt x="10" y="6877"/>
                    <a:pt x="0" y="6959"/>
                  </a:cubicBezTo>
                  <a:cubicBezTo>
                    <a:pt x="218" y="7024"/>
                    <a:pt x="445" y="7057"/>
                    <a:pt x="672" y="7057"/>
                  </a:cubicBezTo>
                  <a:cubicBezTo>
                    <a:pt x="1006" y="7057"/>
                    <a:pt x="1339" y="6986"/>
                    <a:pt x="1643" y="6841"/>
                  </a:cubicBezTo>
                  <a:cubicBezTo>
                    <a:pt x="1697" y="6814"/>
                    <a:pt x="1755" y="6784"/>
                    <a:pt x="1813" y="6754"/>
                  </a:cubicBezTo>
                  <a:cubicBezTo>
                    <a:pt x="1958" y="6678"/>
                    <a:pt x="2096" y="6605"/>
                    <a:pt x="2245" y="6580"/>
                  </a:cubicBezTo>
                  <a:cubicBezTo>
                    <a:pt x="2285" y="6574"/>
                    <a:pt x="2324" y="6571"/>
                    <a:pt x="2363" y="6571"/>
                  </a:cubicBezTo>
                  <a:cubicBezTo>
                    <a:pt x="2733" y="6571"/>
                    <a:pt x="3044" y="6862"/>
                    <a:pt x="3373" y="7168"/>
                  </a:cubicBezTo>
                  <a:cubicBezTo>
                    <a:pt x="3722" y="7491"/>
                    <a:pt x="4080" y="7826"/>
                    <a:pt x="4554" y="7867"/>
                  </a:cubicBezTo>
                  <a:cubicBezTo>
                    <a:pt x="4582" y="7869"/>
                    <a:pt x="4612" y="7869"/>
                    <a:pt x="4642" y="7869"/>
                  </a:cubicBezTo>
                  <a:cubicBezTo>
                    <a:pt x="5026" y="7869"/>
                    <a:pt x="5420" y="7656"/>
                    <a:pt x="5688" y="7295"/>
                  </a:cubicBezTo>
                  <a:cubicBezTo>
                    <a:pt x="5959" y="6929"/>
                    <a:pt x="6067" y="6480"/>
                    <a:pt x="6130" y="6131"/>
                  </a:cubicBezTo>
                  <a:cubicBezTo>
                    <a:pt x="6273" y="5341"/>
                    <a:pt x="6245" y="4674"/>
                    <a:pt x="6040" y="4097"/>
                  </a:cubicBezTo>
                  <a:cubicBezTo>
                    <a:pt x="5789" y="3384"/>
                    <a:pt x="5238" y="2833"/>
                    <a:pt x="4602" y="2660"/>
                  </a:cubicBezTo>
                  <a:cubicBezTo>
                    <a:pt x="4515" y="2635"/>
                    <a:pt x="4425" y="2618"/>
                    <a:pt x="4332" y="2599"/>
                  </a:cubicBezTo>
                  <a:cubicBezTo>
                    <a:pt x="4131" y="2560"/>
                    <a:pt x="3940" y="2522"/>
                    <a:pt x="3795" y="2414"/>
                  </a:cubicBezTo>
                  <a:cubicBezTo>
                    <a:pt x="3524" y="2211"/>
                    <a:pt x="3487" y="1840"/>
                    <a:pt x="3449" y="1449"/>
                  </a:cubicBezTo>
                  <a:cubicBezTo>
                    <a:pt x="3411" y="1070"/>
                    <a:pt x="3373" y="682"/>
                    <a:pt x="3125" y="388"/>
                  </a:cubicBezTo>
                  <a:cubicBezTo>
                    <a:pt x="2864" y="78"/>
                    <a:pt x="2477" y="0"/>
                    <a:pt x="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6"/>
            <p:cNvSpPr/>
            <p:nvPr/>
          </p:nvSpPr>
          <p:spPr>
            <a:xfrm>
              <a:off x="3472225" y="1246600"/>
              <a:ext cx="26800" cy="88725"/>
            </a:xfrm>
            <a:custGeom>
              <a:rect b="b" l="l" r="r" t="t"/>
              <a:pathLst>
                <a:path extrusionOk="0" h="3549" w="1072">
                  <a:moveTo>
                    <a:pt x="1067" y="0"/>
                  </a:moveTo>
                  <a:lnTo>
                    <a:pt x="1067" y="0"/>
                  </a:lnTo>
                  <a:cubicBezTo>
                    <a:pt x="946" y="39"/>
                    <a:pt x="830" y="89"/>
                    <a:pt x="723" y="156"/>
                  </a:cubicBezTo>
                  <a:cubicBezTo>
                    <a:pt x="326" y="404"/>
                    <a:pt x="56" y="848"/>
                    <a:pt x="21" y="1317"/>
                  </a:cubicBezTo>
                  <a:cubicBezTo>
                    <a:pt x="0" y="1598"/>
                    <a:pt x="61" y="1869"/>
                    <a:pt x="121" y="2100"/>
                  </a:cubicBezTo>
                  <a:cubicBezTo>
                    <a:pt x="201" y="2401"/>
                    <a:pt x="326" y="2789"/>
                    <a:pt x="585" y="3112"/>
                  </a:cubicBezTo>
                  <a:cubicBezTo>
                    <a:pt x="723" y="3285"/>
                    <a:pt x="891" y="3428"/>
                    <a:pt x="1071" y="3548"/>
                  </a:cubicBezTo>
                  <a:lnTo>
                    <a:pt x="1071" y="3548"/>
                  </a:lnTo>
                  <a:cubicBezTo>
                    <a:pt x="1069" y="3446"/>
                    <a:pt x="1063" y="3341"/>
                    <a:pt x="1063" y="3235"/>
                  </a:cubicBezTo>
                  <a:cubicBezTo>
                    <a:pt x="959" y="3155"/>
                    <a:pt x="863" y="3062"/>
                    <a:pt x="780" y="2957"/>
                  </a:cubicBezTo>
                  <a:cubicBezTo>
                    <a:pt x="602" y="2734"/>
                    <a:pt x="474" y="2448"/>
                    <a:pt x="364" y="2034"/>
                  </a:cubicBezTo>
                  <a:cubicBezTo>
                    <a:pt x="309" y="1826"/>
                    <a:pt x="254" y="1578"/>
                    <a:pt x="271" y="1335"/>
                  </a:cubicBezTo>
                  <a:cubicBezTo>
                    <a:pt x="302" y="946"/>
                    <a:pt x="524" y="574"/>
                    <a:pt x="856" y="369"/>
                  </a:cubicBezTo>
                  <a:cubicBezTo>
                    <a:pt x="921" y="329"/>
                    <a:pt x="989" y="296"/>
                    <a:pt x="1059" y="268"/>
                  </a:cubicBezTo>
                  <a:cubicBezTo>
                    <a:pt x="1061" y="181"/>
                    <a:pt x="1063" y="91"/>
                    <a:pt x="1067" y="0"/>
                  </a:cubicBezTo>
                  <a:close/>
                  <a:moveTo>
                    <a:pt x="1071" y="3548"/>
                  </a:moveTo>
                  <a:cubicBezTo>
                    <a:pt x="1071" y="3548"/>
                    <a:pt x="1071" y="3549"/>
                    <a:pt x="1071" y="3549"/>
                  </a:cubicBezTo>
                  <a:lnTo>
                    <a:pt x="1072" y="3549"/>
                  </a:lnTo>
                  <a:cubicBezTo>
                    <a:pt x="1072" y="3549"/>
                    <a:pt x="1071" y="3548"/>
                    <a:pt x="1071" y="35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6"/>
            <p:cNvSpPr/>
            <p:nvPr/>
          </p:nvSpPr>
          <p:spPr>
            <a:xfrm>
              <a:off x="3316875" y="1395450"/>
              <a:ext cx="185675" cy="134650"/>
            </a:xfrm>
            <a:custGeom>
              <a:rect b="b" l="l" r="r" t="t"/>
              <a:pathLst>
                <a:path extrusionOk="0" h="5386" w="7427">
                  <a:moveTo>
                    <a:pt x="7406" y="0"/>
                  </a:moveTo>
                  <a:cubicBezTo>
                    <a:pt x="6852" y="219"/>
                    <a:pt x="6393" y="683"/>
                    <a:pt x="6212" y="1259"/>
                  </a:cubicBezTo>
                  <a:cubicBezTo>
                    <a:pt x="6175" y="1388"/>
                    <a:pt x="6145" y="1526"/>
                    <a:pt x="6114" y="1656"/>
                  </a:cubicBezTo>
                  <a:cubicBezTo>
                    <a:pt x="6031" y="2031"/>
                    <a:pt x="5953" y="2388"/>
                    <a:pt x="5668" y="2541"/>
                  </a:cubicBezTo>
                  <a:cubicBezTo>
                    <a:pt x="5567" y="2596"/>
                    <a:pt x="5453" y="2613"/>
                    <a:pt x="5348" y="2613"/>
                  </a:cubicBezTo>
                  <a:cubicBezTo>
                    <a:pt x="5279" y="2613"/>
                    <a:pt x="5214" y="2606"/>
                    <a:pt x="5159" y="2596"/>
                  </a:cubicBezTo>
                  <a:cubicBezTo>
                    <a:pt x="4619" y="2506"/>
                    <a:pt x="4191" y="2132"/>
                    <a:pt x="3737" y="1736"/>
                  </a:cubicBezTo>
                  <a:cubicBezTo>
                    <a:pt x="3250" y="1315"/>
                    <a:pt x="2751" y="878"/>
                    <a:pt x="2099" y="813"/>
                  </a:cubicBezTo>
                  <a:cubicBezTo>
                    <a:pt x="2050" y="808"/>
                    <a:pt x="2001" y="806"/>
                    <a:pt x="1952" y="806"/>
                  </a:cubicBezTo>
                  <a:cubicBezTo>
                    <a:pt x="1147" y="806"/>
                    <a:pt x="367" y="1460"/>
                    <a:pt x="175" y="2326"/>
                  </a:cubicBezTo>
                  <a:cubicBezTo>
                    <a:pt x="0" y="3115"/>
                    <a:pt x="288" y="4034"/>
                    <a:pt x="931" y="4720"/>
                  </a:cubicBezTo>
                  <a:cubicBezTo>
                    <a:pt x="1158" y="4966"/>
                    <a:pt x="1432" y="5185"/>
                    <a:pt x="1748" y="5386"/>
                  </a:cubicBezTo>
                  <a:cubicBezTo>
                    <a:pt x="1861" y="5355"/>
                    <a:pt x="1976" y="5325"/>
                    <a:pt x="2094" y="5297"/>
                  </a:cubicBezTo>
                  <a:cubicBezTo>
                    <a:pt x="1701" y="5079"/>
                    <a:pt x="1374" y="4831"/>
                    <a:pt x="1113" y="4550"/>
                  </a:cubicBezTo>
                  <a:cubicBezTo>
                    <a:pt x="528" y="3922"/>
                    <a:pt x="263" y="3090"/>
                    <a:pt x="421" y="2378"/>
                  </a:cubicBezTo>
                  <a:cubicBezTo>
                    <a:pt x="586" y="1636"/>
                    <a:pt x="1269" y="1058"/>
                    <a:pt x="1958" y="1058"/>
                  </a:cubicBezTo>
                  <a:cubicBezTo>
                    <a:pt x="1997" y="1058"/>
                    <a:pt x="2035" y="1060"/>
                    <a:pt x="2074" y="1063"/>
                  </a:cubicBezTo>
                  <a:cubicBezTo>
                    <a:pt x="2646" y="1119"/>
                    <a:pt x="3094" y="1513"/>
                    <a:pt x="3571" y="1927"/>
                  </a:cubicBezTo>
                  <a:cubicBezTo>
                    <a:pt x="4032" y="2326"/>
                    <a:pt x="4506" y="2740"/>
                    <a:pt x="5116" y="2844"/>
                  </a:cubicBezTo>
                  <a:cubicBezTo>
                    <a:pt x="5194" y="2857"/>
                    <a:pt x="5270" y="2864"/>
                    <a:pt x="5343" y="2864"/>
                  </a:cubicBezTo>
                  <a:cubicBezTo>
                    <a:pt x="5511" y="2864"/>
                    <a:pt x="5661" y="2830"/>
                    <a:pt x="5789" y="2762"/>
                  </a:cubicBezTo>
                  <a:cubicBezTo>
                    <a:pt x="6175" y="2553"/>
                    <a:pt x="6270" y="2125"/>
                    <a:pt x="6360" y="1711"/>
                  </a:cubicBezTo>
                  <a:cubicBezTo>
                    <a:pt x="6387" y="1578"/>
                    <a:pt x="6415" y="1453"/>
                    <a:pt x="6453" y="1334"/>
                  </a:cubicBezTo>
                  <a:cubicBezTo>
                    <a:pt x="6598" y="863"/>
                    <a:pt x="6971" y="472"/>
                    <a:pt x="7426" y="269"/>
                  </a:cubicBezTo>
                  <a:cubicBezTo>
                    <a:pt x="7421" y="181"/>
                    <a:pt x="7413" y="90"/>
                    <a:pt x="7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6"/>
            <p:cNvSpPr/>
            <p:nvPr/>
          </p:nvSpPr>
          <p:spPr>
            <a:xfrm>
              <a:off x="3512525" y="638475"/>
              <a:ext cx="125525" cy="937100"/>
            </a:xfrm>
            <a:custGeom>
              <a:rect b="b" l="l" r="r" t="t"/>
              <a:pathLst>
                <a:path extrusionOk="0" h="37484" w="5021">
                  <a:moveTo>
                    <a:pt x="4895" y="1"/>
                  </a:moveTo>
                  <a:cubicBezTo>
                    <a:pt x="4826" y="1"/>
                    <a:pt x="4769" y="57"/>
                    <a:pt x="4769" y="127"/>
                  </a:cubicBezTo>
                  <a:lnTo>
                    <a:pt x="4769" y="37140"/>
                  </a:lnTo>
                  <a:lnTo>
                    <a:pt x="206" y="34470"/>
                  </a:lnTo>
                  <a:cubicBezTo>
                    <a:pt x="187" y="34459"/>
                    <a:pt x="165" y="34453"/>
                    <a:pt x="143" y="34453"/>
                  </a:cubicBezTo>
                  <a:cubicBezTo>
                    <a:pt x="100" y="34453"/>
                    <a:pt x="58" y="34475"/>
                    <a:pt x="35" y="34515"/>
                  </a:cubicBezTo>
                  <a:cubicBezTo>
                    <a:pt x="0" y="34575"/>
                    <a:pt x="20" y="34652"/>
                    <a:pt x="80" y="34687"/>
                  </a:cubicBezTo>
                  <a:lnTo>
                    <a:pt x="4831" y="37467"/>
                  </a:lnTo>
                  <a:cubicBezTo>
                    <a:pt x="4852" y="37479"/>
                    <a:pt x="4873" y="37484"/>
                    <a:pt x="4895" y="37484"/>
                  </a:cubicBezTo>
                  <a:cubicBezTo>
                    <a:pt x="4917" y="37484"/>
                    <a:pt x="4938" y="37479"/>
                    <a:pt x="4958" y="37467"/>
                  </a:cubicBezTo>
                  <a:cubicBezTo>
                    <a:pt x="4997" y="37445"/>
                    <a:pt x="5021" y="37404"/>
                    <a:pt x="5021" y="37359"/>
                  </a:cubicBezTo>
                  <a:lnTo>
                    <a:pt x="5021" y="127"/>
                  </a:lnTo>
                  <a:cubicBezTo>
                    <a:pt x="5021" y="57"/>
                    <a:pt x="4964" y="1"/>
                    <a:pt x="4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6"/>
            <p:cNvSpPr/>
            <p:nvPr/>
          </p:nvSpPr>
          <p:spPr>
            <a:xfrm>
              <a:off x="3295125" y="1555900"/>
              <a:ext cx="839125" cy="99525"/>
            </a:xfrm>
            <a:custGeom>
              <a:rect b="b" l="l" r="r" t="t"/>
              <a:pathLst>
                <a:path extrusionOk="0" h="3981" w="33565">
                  <a:moveTo>
                    <a:pt x="0" y="1"/>
                  </a:moveTo>
                  <a:cubicBezTo>
                    <a:pt x="254" y="1802"/>
                    <a:pt x="4008" y="3981"/>
                    <a:pt x="4008" y="3981"/>
                  </a:cubicBezTo>
                  <a:lnTo>
                    <a:pt x="32552" y="3774"/>
                  </a:lnTo>
                  <a:lnTo>
                    <a:pt x="33565" y="1990"/>
                  </a:lnTo>
                  <a:lnTo>
                    <a:pt x="29162" y="1990"/>
                  </a:lnTo>
                  <a:lnTo>
                    <a:pt x="29162" y="1446"/>
                  </a:lnTo>
                  <a:lnTo>
                    <a:pt x="25804" y="1446"/>
                  </a:lnTo>
                  <a:lnTo>
                    <a:pt x="25709" y="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42" name="Google Shape;164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1825" y="629800"/>
            <a:ext cx="3180350" cy="2837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36"/>
          <p:cNvSpPr/>
          <p:nvPr/>
        </p:nvSpPr>
        <p:spPr>
          <a:xfrm rot="-914619">
            <a:off x="-832408" y="95601"/>
            <a:ext cx="2469417" cy="81692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p45"/>
          <p:cNvSpPr/>
          <p:nvPr/>
        </p:nvSpPr>
        <p:spPr>
          <a:xfrm>
            <a:off x="3903725" y="667425"/>
            <a:ext cx="1336500" cy="133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8" name="Google Shape;2078;p45"/>
          <p:cNvSpPr txBox="1"/>
          <p:nvPr>
            <p:ph type="title"/>
          </p:nvPr>
        </p:nvSpPr>
        <p:spPr>
          <a:xfrm>
            <a:off x="1528875" y="1750563"/>
            <a:ext cx="60357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Начин на работа на TTS</a:t>
            </a:r>
            <a:endParaRPr sz="3600"/>
          </a:p>
        </p:txBody>
      </p:sp>
      <p:sp>
        <p:nvSpPr>
          <p:cNvPr id="2079" name="Google Shape;2079;p45"/>
          <p:cNvSpPr txBox="1"/>
          <p:nvPr>
            <p:ph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080" name="Google Shape;2080;p45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2081" name="Google Shape;2081;p45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5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83" name="Google Shape;2083;p45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2084" name="Google Shape;2084;p45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45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45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45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45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45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45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45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45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45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45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45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45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45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45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45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45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45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45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45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45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45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45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45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45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45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45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45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45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45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14" name="Google Shape;2114;p45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2115" name="Google Shape;2115;p45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5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7" name="Google Shape;2117;p45"/>
          <p:cNvGrpSpPr/>
          <p:nvPr/>
        </p:nvGrpSpPr>
        <p:grpSpPr>
          <a:xfrm>
            <a:off x="0" y="4552793"/>
            <a:ext cx="3272420" cy="666500"/>
            <a:chOff x="-24" y="4438587"/>
            <a:chExt cx="3272420" cy="704844"/>
          </a:xfrm>
        </p:grpSpPr>
        <p:sp>
          <p:nvSpPr>
            <p:cNvPr id="2118" name="Google Shape;2118;p45"/>
            <p:cNvSpPr/>
            <p:nvPr/>
          </p:nvSpPr>
          <p:spPr>
            <a:xfrm>
              <a:off x="-24" y="4438587"/>
              <a:ext cx="3272420" cy="704844"/>
            </a:xfrm>
            <a:custGeom>
              <a:rect b="b" l="l" r="r" t="t"/>
              <a:pathLst>
                <a:path extrusionOk="0" h="19939" w="92572">
                  <a:moveTo>
                    <a:pt x="41645" y="0"/>
                  </a:moveTo>
                  <a:cubicBezTo>
                    <a:pt x="39758" y="0"/>
                    <a:pt x="37978" y="134"/>
                    <a:pt x="37040" y="315"/>
                  </a:cubicBezTo>
                  <a:cubicBezTo>
                    <a:pt x="34909" y="724"/>
                    <a:pt x="27547" y="2299"/>
                    <a:pt x="26013" y="2299"/>
                  </a:cubicBezTo>
                  <a:cubicBezTo>
                    <a:pt x="25985" y="2299"/>
                    <a:pt x="25958" y="2298"/>
                    <a:pt x="25934" y="2297"/>
                  </a:cubicBezTo>
                  <a:cubicBezTo>
                    <a:pt x="25894" y="2295"/>
                    <a:pt x="25854" y="2294"/>
                    <a:pt x="25813" y="2294"/>
                  </a:cubicBezTo>
                  <a:cubicBezTo>
                    <a:pt x="24901" y="2294"/>
                    <a:pt x="23499" y="2719"/>
                    <a:pt x="22353" y="2719"/>
                  </a:cubicBezTo>
                  <a:cubicBezTo>
                    <a:pt x="21781" y="2719"/>
                    <a:pt x="21274" y="2614"/>
                    <a:pt x="20923" y="2297"/>
                  </a:cubicBezTo>
                  <a:cubicBezTo>
                    <a:pt x="20300" y="1734"/>
                    <a:pt x="19044" y="1577"/>
                    <a:pt x="17707" y="1577"/>
                  </a:cubicBezTo>
                  <a:cubicBezTo>
                    <a:pt x="16716" y="1577"/>
                    <a:pt x="15681" y="1663"/>
                    <a:pt x="14828" y="1734"/>
                  </a:cubicBezTo>
                  <a:cubicBezTo>
                    <a:pt x="14735" y="1742"/>
                    <a:pt x="14634" y="1746"/>
                    <a:pt x="14525" y="1746"/>
                  </a:cubicBezTo>
                  <a:cubicBezTo>
                    <a:pt x="12284" y="1746"/>
                    <a:pt x="6862" y="178"/>
                    <a:pt x="6185" y="0"/>
                  </a:cubicBezTo>
                  <a:lnTo>
                    <a:pt x="0" y="1094"/>
                  </a:lnTo>
                  <a:lnTo>
                    <a:pt x="0" y="19939"/>
                  </a:lnTo>
                  <a:lnTo>
                    <a:pt x="92571" y="18519"/>
                  </a:lnTo>
                  <a:cubicBezTo>
                    <a:pt x="92320" y="16849"/>
                    <a:pt x="88648" y="13560"/>
                    <a:pt x="86853" y="13534"/>
                  </a:cubicBezTo>
                  <a:cubicBezTo>
                    <a:pt x="85175" y="13510"/>
                    <a:pt x="81210" y="12490"/>
                    <a:pt x="79262" y="12490"/>
                  </a:cubicBezTo>
                  <a:cubicBezTo>
                    <a:pt x="79123" y="12490"/>
                    <a:pt x="78994" y="12495"/>
                    <a:pt x="78877" y="12506"/>
                  </a:cubicBezTo>
                  <a:cubicBezTo>
                    <a:pt x="77122" y="12673"/>
                    <a:pt x="74201" y="13174"/>
                    <a:pt x="74201" y="13174"/>
                  </a:cubicBezTo>
                  <a:cubicBezTo>
                    <a:pt x="74201" y="13174"/>
                    <a:pt x="75479" y="12172"/>
                    <a:pt x="75801" y="11504"/>
                  </a:cubicBezTo>
                  <a:cubicBezTo>
                    <a:pt x="76121" y="10836"/>
                    <a:pt x="76231" y="10001"/>
                    <a:pt x="75801" y="9500"/>
                  </a:cubicBezTo>
                  <a:cubicBezTo>
                    <a:pt x="75451" y="9094"/>
                    <a:pt x="74617" y="8451"/>
                    <a:pt x="73335" y="8451"/>
                  </a:cubicBezTo>
                  <a:cubicBezTo>
                    <a:pt x="73035" y="8451"/>
                    <a:pt x="72711" y="8487"/>
                    <a:pt x="72363" y="8568"/>
                  </a:cubicBezTo>
                  <a:cubicBezTo>
                    <a:pt x="71416" y="8790"/>
                    <a:pt x="70735" y="8912"/>
                    <a:pt x="70081" y="8912"/>
                  </a:cubicBezTo>
                  <a:cubicBezTo>
                    <a:pt x="69465" y="8912"/>
                    <a:pt x="68873" y="8804"/>
                    <a:pt x="68104" y="8568"/>
                  </a:cubicBezTo>
                  <a:cubicBezTo>
                    <a:pt x="66518" y="8080"/>
                    <a:pt x="66101" y="7413"/>
                    <a:pt x="64013" y="7162"/>
                  </a:cubicBezTo>
                  <a:cubicBezTo>
                    <a:pt x="62296" y="6955"/>
                    <a:pt x="57871" y="6806"/>
                    <a:pt x="55702" y="6806"/>
                  </a:cubicBezTo>
                  <a:cubicBezTo>
                    <a:pt x="55232" y="6806"/>
                    <a:pt x="54868" y="6813"/>
                    <a:pt x="54660" y="6828"/>
                  </a:cubicBezTo>
                  <a:cubicBezTo>
                    <a:pt x="54660" y="6828"/>
                    <a:pt x="57500" y="4740"/>
                    <a:pt x="57749" y="4072"/>
                  </a:cubicBezTo>
                  <a:cubicBezTo>
                    <a:pt x="58000" y="3404"/>
                    <a:pt x="58501" y="3110"/>
                    <a:pt x="58084" y="2297"/>
                  </a:cubicBezTo>
                  <a:cubicBezTo>
                    <a:pt x="57666" y="1483"/>
                    <a:pt x="58417" y="1122"/>
                    <a:pt x="56162" y="1094"/>
                  </a:cubicBezTo>
                  <a:cubicBezTo>
                    <a:pt x="56131" y="1093"/>
                    <a:pt x="56099" y="1093"/>
                    <a:pt x="56067" y="1093"/>
                  </a:cubicBezTo>
                  <a:cubicBezTo>
                    <a:pt x="54658" y="1093"/>
                    <a:pt x="52665" y="1456"/>
                    <a:pt x="50865" y="1456"/>
                  </a:cubicBezTo>
                  <a:cubicBezTo>
                    <a:pt x="49770" y="1456"/>
                    <a:pt x="48747" y="1322"/>
                    <a:pt x="47971" y="889"/>
                  </a:cubicBezTo>
                  <a:cubicBezTo>
                    <a:pt x="46791" y="231"/>
                    <a:pt x="44126" y="0"/>
                    <a:pt x="41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5"/>
            <p:cNvSpPr/>
            <p:nvPr/>
          </p:nvSpPr>
          <p:spPr>
            <a:xfrm>
              <a:off x="947038" y="4774412"/>
              <a:ext cx="1747775" cy="354525"/>
            </a:xfrm>
            <a:custGeom>
              <a:rect b="b" l="l" r="r" t="t"/>
              <a:pathLst>
                <a:path extrusionOk="0" h="10029" w="49442">
                  <a:moveTo>
                    <a:pt x="49009" y="0"/>
                  </a:moveTo>
                  <a:cubicBezTo>
                    <a:pt x="48024" y="1433"/>
                    <a:pt x="45571" y="1939"/>
                    <a:pt x="43476" y="3063"/>
                  </a:cubicBezTo>
                  <a:cubicBezTo>
                    <a:pt x="41378" y="4185"/>
                    <a:pt x="29702" y="4185"/>
                    <a:pt x="27877" y="4185"/>
                  </a:cubicBezTo>
                  <a:cubicBezTo>
                    <a:pt x="26123" y="4185"/>
                    <a:pt x="17773" y="1856"/>
                    <a:pt x="15615" y="1856"/>
                  </a:cubicBezTo>
                  <a:cubicBezTo>
                    <a:pt x="15525" y="1856"/>
                    <a:pt x="15445" y="1860"/>
                    <a:pt x="15378" y="1869"/>
                  </a:cubicBezTo>
                  <a:cubicBezTo>
                    <a:pt x="15306" y="4046"/>
                    <a:pt x="8916" y="5099"/>
                    <a:pt x="7091" y="5449"/>
                  </a:cubicBezTo>
                  <a:cubicBezTo>
                    <a:pt x="5289" y="5795"/>
                    <a:pt x="133" y="9920"/>
                    <a:pt x="1" y="10029"/>
                  </a:cubicBezTo>
                  <a:lnTo>
                    <a:pt x="32586" y="9528"/>
                  </a:lnTo>
                  <a:cubicBezTo>
                    <a:pt x="35406" y="9479"/>
                    <a:pt x="46134" y="5169"/>
                    <a:pt x="47409" y="3676"/>
                  </a:cubicBezTo>
                  <a:lnTo>
                    <a:pt x="47413" y="3673"/>
                  </a:lnTo>
                  <a:lnTo>
                    <a:pt x="47416" y="3673"/>
                  </a:lnTo>
                  <a:cubicBezTo>
                    <a:pt x="47504" y="3603"/>
                    <a:pt x="48703" y="2648"/>
                    <a:pt x="49009" y="2005"/>
                  </a:cubicBezTo>
                  <a:cubicBezTo>
                    <a:pt x="49330" y="1337"/>
                    <a:pt x="49441" y="502"/>
                    <a:pt x="49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5"/>
            <p:cNvSpPr/>
            <p:nvPr/>
          </p:nvSpPr>
          <p:spPr>
            <a:xfrm>
              <a:off x="348775" y="4519715"/>
              <a:ext cx="1719283" cy="372766"/>
            </a:xfrm>
            <a:custGeom>
              <a:rect b="b" l="l" r="r" t="t"/>
              <a:pathLst>
                <a:path extrusionOk="0" h="10545" w="48636">
                  <a:moveTo>
                    <a:pt x="48216" y="1"/>
                  </a:moveTo>
                  <a:cubicBezTo>
                    <a:pt x="46367" y="1674"/>
                    <a:pt x="38972" y="2894"/>
                    <a:pt x="37919" y="3104"/>
                  </a:cubicBezTo>
                  <a:cubicBezTo>
                    <a:pt x="37528" y="3183"/>
                    <a:pt x="36633" y="3242"/>
                    <a:pt x="35572" y="3242"/>
                  </a:cubicBezTo>
                  <a:cubicBezTo>
                    <a:pt x="33776" y="3242"/>
                    <a:pt x="31503" y="3072"/>
                    <a:pt x="30389" y="2541"/>
                  </a:cubicBezTo>
                  <a:cubicBezTo>
                    <a:pt x="29549" y="2143"/>
                    <a:pt x="26892" y="1917"/>
                    <a:pt x="24133" y="1917"/>
                  </a:cubicBezTo>
                  <a:cubicBezTo>
                    <a:pt x="21071" y="1917"/>
                    <a:pt x="17883" y="2195"/>
                    <a:pt x="16922" y="2823"/>
                  </a:cubicBezTo>
                  <a:cubicBezTo>
                    <a:pt x="17223" y="2801"/>
                    <a:pt x="17567" y="2789"/>
                    <a:pt x="17934" y="2789"/>
                  </a:cubicBezTo>
                  <a:cubicBezTo>
                    <a:pt x="19883" y="2789"/>
                    <a:pt x="22459" y="3120"/>
                    <a:pt x="22396" y="3948"/>
                  </a:cubicBezTo>
                  <a:cubicBezTo>
                    <a:pt x="22323" y="4932"/>
                    <a:pt x="13342" y="8020"/>
                    <a:pt x="11518" y="8511"/>
                  </a:cubicBezTo>
                  <a:cubicBezTo>
                    <a:pt x="9691" y="9002"/>
                    <a:pt x="3162" y="9354"/>
                    <a:pt x="1" y="9495"/>
                  </a:cubicBezTo>
                  <a:cubicBezTo>
                    <a:pt x="786" y="10141"/>
                    <a:pt x="5135" y="10545"/>
                    <a:pt x="8735" y="10545"/>
                  </a:cubicBezTo>
                  <a:cubicBezTo>
                    <a:pt x="10602" y="10545"/>
                    <a:pt x="12267" y="10436"/>
                    <a:pt x="13131" y="10197"/>
                  </a:cubicBezTo>
                  <a:cubicBezTo>
                    <a:pt x="15660" y="9495"/>
                    <a:pt x="23101" y="5631"/>
                    <a:pt x="24928" y="5000"/>
                  </a:cubicBezTo>
                  <a:cubicBezTo>
                    <a:pt x="25840" y="4684"/>
                    <a:pt x="28403" y="4562"/>
                    <a:pt x="30893" y="4562"/>
                  </a:cubicBezTo>
                  <a:cubicBezTo>
                    <a:pt x="33383" y="4562"/>
                    <a:pt x="35799" y="4684"/>
                    <a:pt x="36419" y="4859"/>
                  </a:cubicBezTo>
                  <a:cubicBezTo>
                    <a:pt x="36880" y="4990"/>
                    <a:pt x="37883" y="5053"/>
                    <a:pt x="39062" y="5053"/>
                  </a:cubicBezTo>
                  <a:cubicBezTo>
                    <a:pt x="41059" y="5053"/>
                    <a:pt x="43562" y="4872"/>
                    <a:pt x="44793" y="4534"/>
                  </a:cubicBezTo>
                  <a:cubicBezTo>
                    <a:pt x="44793" y="4534"/>
                    <a:pt x="47633" y="2445"/>
                    <a:pt x="47883" y="1778"/>
                  </a:cubicBezTo>
                  <a:lnTo>
                    <a:pt x="47883" y="1777"/>
                  </a:lnTo>
                  <a:cubicBezTo>
                    <a:pt x="48132" y="1110"/>
                    <a:pt x="48635" y="813"/>
                    <a:pt x="4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1" name="Google Shape;2121;p45"/>
          <p:cNvGrpSpPr/>
          <p:nvPr/>
        </p:nvGrpSpPr>
        <p:grpSpPr>
          <a:xfrm flipH="1">
            <a:off x="1476239" y="933441"/>
            <a:ext cx="602172" cy="602117"/>
            <a:chOff x="8374650" y="330550"/>
            <a:chExt cx="552350" cy="552300"/>
          </a:xfrm>
        </p:grpSpPr>
        <p:sp>
          <p:nvSpPr>
            <p:cNvPr id="2122" name="Google Shape;2122;p45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5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4" name="Google Shape;2124;p45"/>
          <p:cNvGrpSpPr/>
          <p:nvPr/>
        </p:nvGrpSpPr>
        <p:grpSpPr>
          <a:xfrm flipH="1" rot="-782640">
            <a:off x="8026034" y="1048620"/>
            <a:ext cx="1226404" cy="1801456"/>
            <a:chOff x="1263225" y="238125"/>
            <a:chExt cx="1226400" cy="1801450"/>
          </a:xfrm>
        </p:grpSpPr>
        <p:sp>
          <p:nvSpPr>
            <p:cNvPr id="2125" name="Google Shape;2125;p45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5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5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5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5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5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5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5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5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4" name="Google Shape;2134;p45"/>
          <p:cNvGrpSpPr/>
          <p:nvPr/>
        </p:nvGrpSpPr>
        <p:grpSpPr>
          <a:xfrm rot="-215156">
            <a:off x="7697782" y="2144107"/>
            <a:ext cx="1538448" cy="3445393"/>
            <a:chOff x="5239000" y="1269475"/>
            <a:chExt cx="1116275" cy="2499925"/>
          </a:xfrm>
        </p:grpSpPr>
        <p:sp>
          <p:nvSpPr>
            <p:cNvPr id="2135" name="Google Shape;2135;p45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5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5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5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5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5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5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5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5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4" name="Google Shape;2144;p45"/>
          <p:cNvGrpSpPr/>
          <p:nvPr/>
        </p:nvGrpSpPr>
        <p:grpSpPr>
          <a:xfrm>
            <a:off x="8224603" y="4461179"/>
            <a:ext cx="1075299" cy="686966"/>
            <a:chOff x="2393525" y="4487550"/>
            <a:chExt cx="1315350" cy="840325"/>
          </a:xfrm>
        </p:grpSpPr>
        <p:sp>
          <p:nvSpPr>
            <p:cNvPr id="2145" name="Google Shape;2145;p45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5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5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8" name="Google Shape;2148;p45"/>
          <p:cNvSpPr/>
          <p:nvPr/>
        </p:nvSpPr>
        <p:spPr>
          <a:xfrm rot="-659127">
            <a:off x="458240" y="3741423"/>
            <a:ext cx="1246889" cy="1269132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49" name="Google Shape;2149;p45"/>
          <p:cNvGrpSpPr/>
          <p:nvPr/>
        </p:nvGrpSpPr>
        <p:grpSpPr>
          <a:xfrm rot="900659">
            <a:off x="1111647" y="4730371"/>
            <a:ext cx="644241" cy="538479"/>
            <a:chOff x="4583425" y="4399375"/>
            <a:chExt cx="640050" cy="534925"/>
          </a:xfrm>
        </p:grpSpPr>
        <p:sp>
          <p:nvSpPr>
            <p:cNvPr id="2150" name="Google Shape;2150;p45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5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5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5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5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5" name="Google Shape;2155;p45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2156" name="Google Shape;2156;p45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5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5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5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5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1" name="Google Shape;2161;p45"/>
          <p:cNvGrpSpPr/>
          <p:nvPr/>
        </p:nvGrpSpPr>
        <p:grpSpPr>
          <a:xfrm rot="782640">
            <a:off x="-108453" y="1848720"/>
            <a:ext cx="1226404" cy="1801456"/>
            <a:chOff x="1263225" y="238125"/>
            <a:chExt cx="1226400" cy="1801450"/>
          </a:xfrm>
        </p:grpSpPr>
        <p:sp>
          <p:nvSpPr>
            <p:cNvPr id="2162" name="Google Shape;2162;p45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5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5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5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5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5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5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5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45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1" name="Google Shape;2171;p45"/>
          <p:cNvSpPr/>
          <p:nvPr/>
        </p:nvSpPr>
        <p:spPr>
          <a:xfrm>
            <a:off x="1528883" y="1981064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45"/>
          <p:cNvSpPr/>
          <p:nvPr/>
        </p:nvSpPr>
        <p:spPr>
          <a:xfrm>
            <a:off x="6752109" y="1934050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45"/>
          <p:cNvSpPr/>
          <p:nvPr/>
        </p:nvSpPr>
        <p:spPr>
          <a:xfrm>
            <a:off x="6159662" y="1333500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45"/>
          <p:cNvSpPr/>
          <p:nvPr/>
        </p:nvSpPr>
        <p:spPr>
          <a:xfrm>
            <a:off x="999237" y="31544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5" name="Google Shape;21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46"/>
          <p:cNvSpPr txBox="1"/>
          <p:nvPr>
            <p:ph type="title"/>
          </p:nvPr>
        </p:nvSpPr>
        <p:spPr>
          <a:xfrm>
            <a:off x="2179950" y="1264850"/>
            <a:ext cx="5006400" cy="220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Д</a:t>
            </a:r>
            <a:r>
              <a:rPr lang="en" sz="4500"/>
              <a:t>емонстрация</a:t>
            </a:r>
            <a:endParaRPr sz="4500"/>
          </a:p>
        </p:txBody>
      </p:sp>
      <p:grpSp>
        <p:nvGrpSpPr>
          <p:cNvPr id="2181" name="Google Shape;2181;p46"/>
          <p:cNvGrpSpPr/>
          <p:nvPr/>
        </p:nvGrpSpPr>
        <p:grpSpPr>
          <a:xfrm rot="-1313041">
            <a:off x="8012198" y="1096035"/>
            <a:ext cx="1538465" cy="3445431"/>
            <a:chOff x="5239000" y="1269475"/>
            <a:chExt cx="1116275" cy="2499925"/>
          </a:xfrm>
        </p:grpSpPr>
        <p:sp>
          <p:nvSpPr>
            <p:cNvPr id="2182" name="Google Shape;2182;p46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6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6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6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6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6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6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6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6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1" name="Google Shape;2191;p46"/>
          <p:cNvGrpSpPr/>
          <p:nvPr/>
        </p:nvGrpSpPr>
        <p:grpSpPr>
          <a:xfrm flipH="1">
            <a:off x="4187895" y="3162329"/>
            <a:ext cx="768211" cy="911696"/>
            <a:chOff x="3277350" y="638475"/>
            <a:chExt cx="856900" cy="1016950"/>
          </a:xfrm>
        </p:grpSpPr>
        <p:sp>
          <p:nvSpPr>
            <p:cNvPr id="2192" name="Google Shape;2192;p46"/>
            <p:cNvSpPr/>
            <p:nvPr/>
          </p:nvSpPr>
          <p:spPr>
            <a:xfrm>
              <a:off x="3631450" y="1545300"/>
              <a:ext cx="223625" cy="30000"/>
            </a:xfrm>
            <a:custGeom>
              <a:rect b="b" l="l" r="r" t="t"/>
              <a:pathLst>
                <a:path extrusionOk="0" h="1200" w="8945">
                  <a:moveTo>
                    <a:pt x="8390" y="0"/>
                  </a:moveTo>
                  <a:cubicBezTo>
                    <a:pt x="8390" y="0"/>
                    <a:pt x="2324" y="0"/>
                    <a:pt x="1865" y="95"/>
                  </a:cubicBezTo>
                  <a:cubicBezTo>
                    <a:pt x="1405" y="191"/>
                    <a:pt x="1" y="891"/>
                    <a:pt x="1" y="891"/>
                  </a:cubicBezTo>
                  <a:lnTo>
                    <a:pt x="8944" y="1199"/>
                  </a:lnTo>
                  <a:lnTo>
                    <a:pt x="83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46"/>
            <p:cNvSpPr/>
            <p:nvPr/>
          </p:nvSpPr>
          <p:spPr>
            <a:xfrm>
              <a:off x="3787350" y="1558375"/>
              <a:ext cx="42375" cy="16000"/>
            </a:xfrm>
            <a:custGeom>
              <a:rect b="b" l="l" r="r" t="t"/>
              <a:pathLst>
                <a:path extrusionOk="0" h="640" w="1695">
                  <a:moveTo>
                    <a:pt x="761" y="0"/>
                  </a:moveTo>
                  <a:cubicBezTo>
                    <a:pt x="0" y="0"/>
                    <a:pt x="88" y="583"/>
                    <a:pt x="88" y="583"/>
                  </a:cubicBezTo>
                  <a:lnTo>
                    <a:pt x="88" y="584"/>
                  </a:lnTo>
                  <a:lnTo>
                    <a:pt x="1694" y="640"/>
                  </a:lnTo>
                  <a:cubicBezTo>
                    <a:pt x="1694" y="640"/>
                    <a:pt x="1656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46"/>
            <p:cNvSpPr/>
            <p:nvPr/>
          </p:nvSpPr>
          <p:spPr>
            <a:xfrm>
              <a:off x="3737975" y="1559725"/>
              <a:ext cx="33100" cy="12725"/>
            </a:xfrm>
            <a:custGeom>
              <a:rect b="b" l="l" r="r" t="t"/>
              <a:pathLst>
                <a:path extrusionOk="0" h="509" w="1324">
                  <a:moveTo>
                    <a:pt x="608" y="1"/>
                  </a:moveTo>
                  <a:cubicBezTo>
                    <a:pt x="1" y="1"/>
                    <a:pt x="11" y="463"/>
                    <a:pt x="11" y="463"/>
                  </a:cubicBezTo>
                  <a:lnTo>
                    <a:pt x="1298" y="509"/>
                  </a:lnTo>
                  <a:cubicBezTo>
                    <a:pt x="1298" y="509"/>
                    <a:pt x="1324" y="1"/>
                    <a:pt x="6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46"/>
            <p:cNvSpPr/>
            <p:nvPr/>
          </p:nvSpPr>
          <p:spPr>
            <a:xfrm>
              <a:off x="3634900" y="676075"/>
              <a:ext cx="245925" cy="834000"/>
            </a:xfrm>
            <a:custGeom>
              <a:rect b="b" l="l" r="r" t="t"/>
              <a:pathLst>
                <a:path extrusionOk="0" h="33360" w="9837">
                  <a:moveTo>
                    <a:pt x="0" y="1"/>
                  </a:moveTo>
                  <a:lnTo>
                    <a:pt x="0" y="33360"/>
                  </a:lnTo>
                  <a:lnTo>
                    <a:pt x="9836" y="33360"/>
                  </a:lnTo>
                  <a:cubicBezTo>
                    <a:pt x="8934" y="29035"/>
                    <a:pt x="1901" y="3185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46"/>
            <p:cNvSpPr/>
            <p:nvPr/>
          </p:nvSpPr>
          <p:spPr>
            <a:xfrm>
              <a:off x="3277350" y="676100"/>
              <a:ext cx="357575" cy="879825"/>
            </a:xfrm>
            <a:custGeom>
              <a:rect b="b" l="l" r="r" t="t"/>
              <a:pathLst>
                <a:path extrusionOk="0" h="35193" w="14303">
                  <a:moveTo>
                    <a:pt x="14302" y="1"/>
                  </a:moveTo>
                  <a:lnTo>
                    <a:pt x="14302" y="1"/>
                  </a:lnTo>
                  <a:cubicBezTo>
                    <a:pt x="7935" y="2945"/>
                    <a:pt x="0" y="22903"/>
                    <a:pt x="713" y="35193"/>
                  </a:cubicBezTo>
                  <a:cubicBezTo>
                    <a:pt x="1759" y="34214"/>
                    <a:pt x="7935" y="33121"/>
                    <a:pt x="9550" y="33073"/>
                  </a:cubicBezTo>
                  <a:cubicBezTo>
                    <a:pt x="8728" y="29374"/>
                    <a:pt x="8201" y="19774"/>
                    <a:pt x="10395" y="10411"/>
                  </a:cubicBezTo>
                  <a:cubicBezTo>
                    <a:pt x="10418" y="10308"/>
                    <a:pt x="10443" y="10205"/>
                    <a:pt x="10468" y="10105"/>
                  </a:cubicBezTo>
                  <a:cubicBezTo>
                    <a:pt x="11313" y="6584"/>
                    <a:pt x="12549" y="3108"/>
                    <a:pt x="143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6"/>
            <p:cNvSpPr/>
            <p:nvPr/>
          </p:nvSpPr>
          <p:spPr>
            <a:xfrm>
              <a:off x="3668475" y="842825"/>
              <a:ext cx="85975" cy="199725"/>
            </a:xfrm>
            <a:custGeom>
              <a:rect b="b" l="l" r="r" t="t"/>
              <a:pathLst>
                <a:path extrusionOk="0" h="7989" w="3439">
                  <a:moveTo>
                    <a:pt x="1096" y="0"/>
                  </a:moveTo>
                  <a:cubicBezTo>
                    <a:pt x="993" y="156"/>
                    <a:pt x="904" y="323"/>
                    <a:pt x="831" y="502"/>
                  </a:cubicBezTo>
                  <a:cubicBezTo>
                    <a:pt x="547" y="1189"/>
                    <a:pt x="542" y="1942"/>
                    <a:pt x="820" y="2561"/>
                  </a:cubicBezTo>
                  <a:cubicBezTo>
                    <a:pt x="846" y="2619"/>
                    <a:pt x="874" y="2677"/>
                    <a:pt x="900" y="2734"/>
                  </a:cubicBezTo>
                  <a:cubicBezTo>
                    <a:pt x="1006" y="2947"/>
                    <a:pt x="1104" y="3148"/>
                    <a:pt x="1086" y="3354"/>
                  </a:cubicBezTo>
                  <a:cubicBezTo>
                    <a:pt x="1069" y="3559"/>
                    <a:pt x="936" y="3749"/>
                    <a:pt x="808" y="3935"/>
                  </a:cubicBezTo>
                  <a:lnTo>
                    <a:pt x="775" y="3978"/>
                  </a:lnTo>
                  <a:cubicBezTo>
                    <a:pt x="223" y="4778"/>
                    <a:pt x="1" y="5521"/>
                    <a:pt x="119" y="6188"/>
                  </a:cubicBezTo>
                  <a:cubicBezTo>
                    <a:pt x="271" y="7076"/>
                    <a:pt x="1086" y="7820"/>
                    <a:pt x="2054" y="7963"/>
                  </a:cubicBezTo>
                  <a:cubicBezTo>
                    <a:pt x="2177" y="7981"/>
                    <a:pt x="2303" y="7988"/>
                    <a:pt x="2428" y="7988"/>
                  </a:cubicBezTo>
                  <a:cubicBezTo>
                    <a:pt x="2761" y="7988"/>
                    <a:pt x="3108" y="7926"/>
                    <a:pt x="3438" y="7807"/>
                  </a:cubicBezTo>
                  <a:cubicBezTo>
                    <a:pt x="3416" y="7727"/>
                    <a:pt x="3391" y="7647"/>
                    <a:pt x="3369" y="7564"/>
                  </a:cubicBezTo>
                  <a:cubicBezTo>
                    <a:pt x="3057" y="7679"/>
                    <a:pt x="2737" y="7739"/>
                    <a:pt x="2424" y="7739"/>
                  </a:cubicBezTo>
                  <a:cubicBezTo>
                    <a:pt x="2312" y="7739"/>
                    <a:pt x="2201" y="7731"/>
                    <a:pt x="2092" y="7715"/>
                  </a:cubicBezTo>
                  <a:cubicBezTo>
                    <a:pt x="1227" y="7587"/>
                    <a:pt x="503" y="6927"/>
                    <a:pt x="365" y="6145"/>
                  </a:cubicBezTo>
                  <a:cubicBezTo>
                    <a:pt x="259" y="5545"/>
                    <a:pt x="467" y="4866"/>
                    <a:pt x="984" y="4120"/>
                  </a:cubicBezTo>
                  <a:lnTo>
                    <a:pt x="1014" y="4079"/>
                  </a:lnTo>
                  <a:cubicBezTo>
                    <a:pt x="1154" y="3876"/>
                    <a:pt x="1314" y="3647"/>
                    <a:pt x="1337" y="3374"/>
                  </a:cubicBezTo>
                  <a:cubicBezTo>
                    <a:pt x="1360" y="3100"/>
                    <a:pt x="1242" y="2857"/>
                    <a:pt x="1126" y="2624"/>
                  </a:cubicBezTo>
                  <a:cubicBezTo>
                    <a:pt x="1099" y="2568"/>
                    <a:pt x="1074" y="2513"/>
                    <a:pt x="1049" y="2458"/>
                  </a:cubicBezTo>
                  <a:cubicBezTo>
                    <a:pt x="798" y="1901"/>
                    <a:pt x="803" y="1222"/>
                    <a:pt x="1061" y="597"/>
                  </a:cubicBezTo>
                  <a:cubicBezTo>
                    <a:pt x="1101" y="502"/>
                    <a:pt x="1146" y="409"/>
                    <a:pt x="1199" y="321"/>
                  </a:cubicBezTo>
                  <a:cubicBezTo>
                    <a:pt x="1165" y="213"/>
                    <a:pt x="1129" y="105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6"/>
            <p:cNvSpPr/>
            <p:nvPr/>
          </p:nvSpPr>
          <p:spPr>
            <a:xfrm>
              <a:off x="3634875" y="1073925"/>
              <a:ext cx="76450" cy="176400"/>
            </a:xfrm>
            <a:custGeom>
              <a:rect b="b" l="l" r="r" t="t"/>
              <a:pathLst>
                <a:path extrusionOk="0" h="7056" w="3058">
                  <a:moveTo>
                    <a:pt x="172" y="1"/>
                  </a:moveTo>
                  <a:cubicBezTo>
                    <a:pt x="115" y="1"/>
                    <a:pt x="58" y="3"/>
                    <a:pt x="0" y="8"/>
                  </a:cubicBezTo>
                  <a:lnTo>
                    <a:pt x="0" y="260"/>
                  </a:lnTo>
                  <a:cubicBezTo>
                    <a:pt x="58" y="254"/>
                    <a:pt x="116" y="251"/>
                    <a:pt x="173" y="251"/>
                  </a:cubicBezTo>
                  <a:cubicBezTo>
                    <a:pt x="363" y="251"/>
                    <a:pt x="547" y="284"/>
                    <a:pt x="715" y="349"/>
                  </a:cubicBezTo>
                  <a:cubicBezTo>
                    <a:pt x="1214" y="543"/>
                    <a:pt x="1552" y="1069"/>
                    <a:pt x="1487" y="1548"/>
                  </a:cubicBezTo>
                  <a:cubicBezTo>
                    <a:pt x="1465" y="1722"/>
                    <a:pt x="1392" y="1907"/>
                    <a:pt x="1325" y="2088"/>
                  </a:cubicBezTo>
                  <a:cubicBezTo>
                    <a:pt x="1181" y="2459"/>
                    <a:pt x="1034" y="2845"/>
                    <a:pt x="1259" y="3199"/>
                  </a:cubicBezTo>
                  <a:cubicBezTo>
                    <a:pt x="1382" y="3395"/>
                    <a:pt x="1576" y="3499"/>
                    <a:pt x="1763" y="3600"/>
                  </a:cubicBezTo>
                  <a:cubicBezTo>
                    <a:pt x="1832" y="3635"/>
                    <a:pt x="1897" y="3670"/>
                    <a:pt x="1959" y="3710"/>
                  </a:cubicBezTo>
                  <a:cubicBezTo>
                    <a:pt x="2551" y="4087"/>
                    <a:pt x="2772" y="4987"/>
                    <a:pt x="2440" y="5674"/>
                  </a:cubicBezTo>
                  <a:cubicBezTo>
                    <a:pt x="2130" y="6316"/>
                    <a:pt x="1410" y="6759"/>
                    <a:pt x="607" y="6802"/>
                  </a:cubicBezTo>
                  <a:cubicBezTo>
                    <a:pt x="562" y="6805"/>
                    <a:pt x="517" y="6806"/>
                    <a:pt x="472" y="6806"/>
                  </a:cubicBezTo>
                  <a:cubicBezTo>
                    <a:pt x="316" y="6806"/>
                    <a:pt x="158" y="6792"/>
                    <a:pt x="0" y="6763"/>
                  </a:cubicBezTo>
                  <a:lnTo>
                    <a:pt x="0" y="7018"/>
                  </a:lnTo>
                  <a:cubicBezTo>
                    <a:pt x="159" y="7043"/>
                    <a:pt x="316" y="7056"/>
                    <a:pt x="469" y="7056"/>
                  </a:cubicBezTo>
                  <a:cubicBezTo>
                    <a:pt x="519" y="7056"/>
                    <a:pt x="569" y="7056"/>
                    <a:pt x="620" y="7054"/>
                  </a:cubicBezTo>
                  <a:cubicBezTo>
                    <a:pt x="1513" y="7005"/>
                    <a:pt x="2315" y="6506"/>
                    <a:pt x="2666" y="5782"/>
                  </a:cubicBezTo>
                  <a:lnTo>
                    <a:pt x="2667" y="5782"/>
                  </a:lnTo>
                  <a:cubicBezTo>
                    <a:pt x="3057" y="4972"/>
                    <a:pt x="2802" y="3949"/>
                    <a:pt x="2095" y="3497"/>
                  </a:cubicBezTo>
                  <a:cubicBezTo>
                    <a:pt x="2027" y="3454"/>
                    <a:pt x="1955" y="3417"/>
                    <a:pt x="1884" y="3380"/>
                  </a:cubicBezTo>
                  <a:cubicBezTo>
                    <a:pt x="1716" y="3289"/>
                    <a:pt x="1558" y="3204"/>
                    <a:pt x="1470" y="3066"/>
                  </a:cubicBezTo>
                  <a:cubicBezTo>
                    <a:pt x="1315" y="2817"/>
                    <a:pt x="1427" y="2522"/>
                    <a:pt x="1558" y="2178"/>
                  </a:cubicBezTo>
                  <a:cubicBezTo>
                    <a:pt x="1634" y="1985"/>
                    <a:pt x="1709" y="1784"/>
                    <a:pt x="1736" y="1581"/>
                  </a:cubicBezTo>
                  <a:cubicBezTo>
                    <a:pt x="1819" y="984"/>
                    <a:pt x="1418" y="355"/>
                    <a:pt x="806" y="116"/>
                  </a:cubicBezTo>
                  <a:cubicBezTo>
                    <a:pt x="608" y="39"/>
                    <a:pt x="393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6"/>
            <p:cNvSpPr/>
            <p:nvPr/>
          </p:nvSpPr>
          <p:spPr>
            <a:xfrm>
              <a:off x="3720475" y="1064325"/>
              <a:ext cx="90475" cy="175050"/>
            </a:xfrm>
            <a:custGeom>
              <a:rect b="b" l="l" r="r" t="t"/>
              <a:pathLst>
                <a:path extrusionOk="0" h="7002" w="3619">
                  <a:moveTo>
                    <a:pt x="1660" y="1"/>
                  </a:moveTo>
                  <a:cubicBezTo>
                    <a:pt x="1351" y="139"/>
                    <a:pt x="1050" y="309"/>
                    <a:pt x="795" y="540"/>
                  </a:cubicBezTo>
                  <a:cubicBezTo>
                    <a:pt x="346" y="948"/>
                    <a:pt x="0" y="1653"/>
                    <a:pt x="245" y="2311"/>
                  </a:cubicBezTo>
                  <a:cubicBezTo>
                    <a:pt x="308" y="2481"/>
                    <a:pt x="403" y="2630"/>
                    <a:pt x="499" y="2772"/>
                  </a:cubicBezTo>
                  <a:cubicBezTo>
                    <a:pt x="584" y="2905"/>
                    <a:pt x="664" y="3031"/>
                    <a:pt x="717" y="3166"/>
                  </a:cubicBezTo>
                  <a:cubicBezTo>
                    <a:pt x="840" y="3472"/>
                    <a:pt x="817" y="3811"/>
                    <a:pt x="795" y="4167"/>
                  </a:cubicBezTo>
                  <a:cubicBezTo>
                    <a:pt x="778" y="4450"/>
                    <a:pt x="757" y="4741"/>
                    <a:pt x="812" y="5027"/>
                  </a:cubicBezTo>
                  <a:cubicBezTo>
                    <a:pt x="980" y="5902"/>
                    <a:pt x="1841" y="6610"/>
                    <a:pt x="3109" y="6916"/>
                  </a:cubicBezTo>
                  <a:cubicBezTo>
                    <a:pt x="3238" y="6946"/>
                    <a:pt x="3415" y="6981"/>
                    <a:pt x="3618" y="7001"/>
                  </a:cubicBezTo>
                  <a:lnTo>
                    <a:pt x="3618" y="7000"/>
                  </a:lnTo>
                  <a:cubicBezTo>
                    <a:pt x="3596" y="6916"/>
                    <a:pt x="3574" y="6828"/>
                    <a:pt x="3549" y="6739"/>
                  </a:cubicBezTo>
                  <a:cubicBezTo>
                    <a:pt x="3398" y="6720"/>
                    <a:pt x="3268" y="6692"/>
                    <a:pt x="3170" y="6670"/>
                  </a:cubicBezTo>
                  <a:cubicBezTo>
                    <a:pt x="2731" y="6564"/>
                    <a:pt x="1281" y="6131"/>
                    <a:pt x="1058" y="4979"/>
                  </a:cubicBezTo>
                  <a:cubicBezTo>
                    <a:pt x="1011" y="4726"/>
                    <a:pt x="1028" y="4462"/>
                    <a:pt x="1045" y="4184"/>
                  </a:cubicBezTo>
                  <a:cubicBezTo>
                    <a:pt x="1069" y="3813"/>
                    <a:pt x="1093" y="3432"/>
                    <a:pt x="950" y="3073"/>
                  </a:cubicBezTo>
                  <a:cubicBezTo>
                    <a:pt x="888" y="2912"/>
                    <a:pt x="797" y="2772"/>
                    <a:pt x="709" y="2636"/>
                  </a:cubicBezTo>
                  <a:cubicBezTo>
                    <a:pt x="619" y="2498"/>
                    <a:pt x="534" y="2366"/>
                    <a:pt x="481" y="2223"/>
                  </a:cubicBezTo>
                  <a:cubicBezTo>
                    <a:pt x="278" y="1679"/>
                    <a:pt x="589" y="1067"/>
                    <a:pt x="965" y="726"/>
                  </a:cubicBezTo>
                  <a:cubicBezTo>
                    <a:pt x="1188" y="525"/>
                    <a:pt x="1452" y="370"/>
                    <a:pt x="1731" y="241"/>
                  </a:cubicBezTo>
                  <a:cubicBezTo>
                    <a:pt x="1707" y="161"/>
                    <a:pt x="1685" y="81"/>
                    <a:pt x="1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6"/>
            <p:cNvSpPr/>
            <p:nvPr/>
          </p:nvSpPr>
          <p:spPr>
            <a:xfrm>
              <a:off x="3634875" y="767900"/>
              <a:ext cx="33925" cy="101950"/>
            </a:xfrm>
            <a:custGeom>
              <a:rect b="b" l="l" r="r" t="t"/>
              <a:pathLst>
                <a:path extrusionOk="0" h="4078" w="1357">
                  <a:moveTo>
                    <a:pt x="0" y="0"/>
                  </a:moveTo>
                  <a:lnTo>
                    <a:pt x="0" y="311"/>
                  </a:lnTo>
                  <a:cubicBezTo>
                    <a:pt x="153" y="432"/>
                    <a:pt x="289" y="564"/>
                    <a:pt x="407" y="685"/>
                  </a:cubicBezTo>
                  <a:cubicBezTo>
                    <a:pt x="680" y="968"/>
                    <a:pt x="971" y="1314"/>
                    <a:pt x="1041" y="1728"/>
                  </a:cubicBezTo>
                  <a:cubicBezTo>
                    <a:pt x="1116" y="2170"/>
                    <a:pt x="918" y="2611"/>
                    <a:pt x="741" y="2904"/>
                  </a:cubicBezTo>
                  <a:cubicBezTo>
                    <a:pt x="542" y="3228"/>
                    <a:pt x="291" y="3516"/>
                    <a:pt x="0" y="3757"/>
                  </a:cubicBezTo>
                  <a:lnTo>
                    <a:pt x="0" y="4078"/>
                  </a:lnTo>
                  <a:cubicBezTo>
                    <a:pt x="379" y="3797"/>
                    <a:pt x="705" y="3443"/>
                    <a:pt x="953" y="3037"/>
                  </a:cubicBezTo>
                  <a:cubicBezTo>
                    <a:pt x="1242" y="2563"/>
                    <a:pt x="1357" y="2097"/>
                    <a:pt x="1289" y="1685"/>
                  </a:cubicBezTo>
                  <a:cubicBezTo>
                    <a:pt x="1207" y="1204"/>
                    <a:pt x="888" y="820"/>
                    <a:pt x="588" y="510"/>
                  </a:cubicBezTo>
                  <a:cubicBezTo>
                    <a:pt x="424" y="342"/>
                    <a:pt x="228" y="15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6"/>
            <p:cNvSpPr/>
            <p:nvPr/>
          </p:nvSpPr>
          <p:spPr>
            <a:xfrm>
              <a:off x="3672175" y="1258200"/>
              <a:ext cx="192750" cy="187000"/>
            </a:xfrm>
            <a:custGeom>
              <a:rect b="b" l="l" r="r" t="t"/>
              <a:pathLst>
                <a:path extrusionOk="0" h="7480" w="7710">
                  <a:moveTo>
                    <a:pt x="5759" y="0"/>
                  </a:moveTo>
                  <a:cubicBezTo>
                    <a:pt x="5496" y="45"/>
                    <a:pt x="5235" y="116"/>
                    <a:pt x="4994" y="237"/>
                  </a:cubicBezTo>
                  <a:cubicBezTo>
                    <a:pt x="4480" y="489"/>
                    <a:pt x="3986" y="1039"/>
                    <a:pt x="4043" y="1699"/>
                  </a:cubicBezTo>
                  <a:cubicBezTo>
                    <a:pt x="4058" y="1876"/>
                    <a:pt x="4113" y="2044"/>
                    <a:pt x="4169" y="2205"/>
                  </a:cubicBezTo>
                  <a:cubicBezTo>
                    <a:pt x="4209" y="2325"/>
                    <a:pt x="4247" y="2438"/>
                    <a:pt x="4267" y="2553"/>
                  </a:cubicBezTo>
                  <a:cubicBezTo>
                    <a:pt x="4314" y="2794"/>
                    <a:pt x="4254" y="3085"/>
                    <a:pt x="4053" y="3170"/>
                  </a:cubicBezTo>
                  <a:cubicBezTo>
                    <a:pt x="4011" y="3189"/>
                    <a:pt x="3967" y="3197"/>
                    <a:pt x="3923" y="3197"/>
                  </a:cubicBezTo>
                  <a:cubicBezTo>
                    <a:pt x="3749" y="3197"/>
                    <a:pt x="3565" y="3077"/>
                    <a:pt x="3459" y="2995"/>
                  </a:cubicBezTo>
                  <a:cubicBezTo>
                    <a:pt x="3268" y="2844"/>
                    <a:pt x="3093" y="2667"/>
                    <a:pt x="2923" y="2493"/>
                  </a:cubicBezTo>
                  <a:cubicBezTo>
                    <a:pt x="2755" y="2322"/>
                    <a:pt x="2581" y="2145"/>
                    <a:pt x="2386" y="1990"/>
                  </a:cubicBezTo>
                  <a:cubicBezTo>
                    <a:pt x="2199" y="1842"/>
                    <a:pt x="1773" y="1552"/>
                    <a:pt x="1287" y="1552"/>
                  </a:cubicBezTo>
                  <a:cubicBezTo>
                    <a:pt x="1162" y="1552"/>
                    <a:pt x="1032" y="1572"/>
                    <a:pt x="901" y="1618"/>
                  </a:cubicBezTo>
                  <a:cubicBezTo>
                    <a:pt x="489" y="1764"/>
                    <a:pt x="174" y="2162"/>
                    <a:pt x="73" y="2659"/>
                  </a:cubicBezTo>
                  <a:cubicBezTo>
                    <a:pt x="0" y="3027"/>
                    <a:pt x="36" y="3444"/>
                    <a:pt x="189" y="3961"/>
                  </a:cubicBezTo>
                  <a:cubicBezTo>
                    <a:pt x="338" y="4474"/>
                    <a:pt x="715" y="5375"/>
                    <a:pt x="1530" y="5623"/>
                  </a:cubicBezTo>
                  <a:cubicBezTo>
                    <a:pt x="1691" y="5671"/>
                    <a:pt x="1854" y="5690"/>
                    <a:pt x="2017" y="5690"/>
                  </a:cubicBezTo>
                  <a:cubicBezTo>
                    <a:pt x="2313" y="5690"/>
                    <a:pt x="2612" y="5627"/>
                    <a:pt x="2904" y="5565"/>
                  </a:cubicBezTo>
                  <a:lnTo>
                    <a:pt x="3096" y="5526"/>
                  </a:lnTo>
                  <a:cubicBezTo>
                    <a:pt x="3324" y="5479"/>
                    <a:pt x="3526" y="5456"/>
                    <a:pt x="3705" y="5456"/>
                  </a:cubicBezTo>
                  <a:cubicBezTo>
                    <a:pt x="4024" y="5456"/>
                    <a:pt x="4269" y="5530"/>
                    <a:pt x="4457" y="5681"/>
                  </a:cubicBezTo>
                  <a:cubicBezTo>
                    <a:pt x="4610" y="5804"/>
                    <a:pt x="4718" y="5977"/>
                    <a:pt x="4834" y="6160"/>
                  </a:cubicBezTo>
                  <a:cubicBezTo>
                    <a:pt x="4881" y="6236"/>
                    <a:pt x="4929" y="6311"/>
                    <a:pt x="4979" y="6383"/>
                  </a:cubicBezTo>
                  <a:cubicBezTo>
                    <a:pt x="5463" y="7070"/>
                    <a:pt x="6281" y="7480"/>
                    <a:pt x="7111" y="7480"/>
                  </a:cubicBezTo>
                  <a:cubicBezTo>
                    <a:pt x="7261" y="7480"/>
                    <a:pt x="7414" y="7465"/>
                    <a:pt x="7564" y="7437"/>
                  </a:cubicBezTo>
                  <a:cubicBezTo>
                    <a:pt x="7615" y="7426"/>
                    <a:pt x="7663" y="7417"/>
                    <a:pt x="7710" y="7404"/>
                  </a:cubicBezTo>
                  <a:cubicBezTo>
                    <a:pt x="7690" y="7324"/>
                    <a:pt x="7667" y="7243"/>
                    <a:pt x="7647" y="7161"/>
                  </a:cubicBezTo>
                  <a:cubicBezTo>
                    <a:pt x="7604" y="7174"/>
                    <a:pt x="7562" y="7183"/>
                    <a:pt x="7516" y="7191"/>
                  </a:cubicBezTo>
                  <a:cubicBezTo>
                    <a:pt x="7387" y="7215"/>
                    <a:pt x="7255" y="7227"/>
                    <a:pt x="7123" y="7227"/>
                  </a:cubicBezTo>
                  <a:cubicBezTo>
                    <a:pt x="6374" y="7227"/>
                    <a:pt x="5617" y="6852"/>
                    <a:pt x="5185" y="6240"/>
                  </a:cubicBezTo>
                  <a:cubicBezTo>
                    <a:pt x="5137" y="6171"/>
                    <a:pt x="5092" y="6098"/>
                    <a:pt x="5047" y="6025"/>
                  </a:cubicBezTo>
                  <a:cubicBezTo>
                    <a:pt x="4924" y="5834"/>
                    <a:pt x="4801" y="5636"/>
                    <a:pt x="4612" y="5485"/>
                  </a:cubicBezTo>
                  <a:cubicBezTo>
                    <a:pt x="4345" y="5271"/>
                    <a:pt x="4016" y="5205"/>
                    <a:pt x="3700" y="5205"/>
                  </a:cubicBezTo>
                  <a:cubicBezTo>
                    <a:pt x="3465" y="5205"/>
                    <a:pt x="3237" y="5241"/>
                    <a:pt x="3046" y="5280"/>
                  </a:cubicBezTo>
                  <a:lnTo>
                    <a:pt x="2852" y="5320"/>
                  </a:lnTo>
                  <a:cubicBezTo>
                    <a:pt x="2575" y="5379"/>
                    <a:pt x="2292" y="5439"/>
                    <a:pt x="2019" y="5439"/>
                  </a:cubicBezTo>
                  <a:cubicBezTo>
                    <a:pt x="1877" y="5439"/>
                    <a:pt x="1737" y="5423"/>
                    <a:pt x="1603" y="5382"/>
                  </a:cubicBezTo>
                  <a:cubicBezTo>
                    <a:pt x="901" y="5169"/>
                    <a:pt x="565" y="4357"/>
                    <a:pt x="429" y="3890"/>
                  </a:cubicBezTo>
                  <a:cubicBezTo>
                    <a:pt x="289" y="3414"/>
                    <a:pt x="254" y="3038"/>
                    <a:pt x="319" y="2706"/>
                  </a:cubicBezTo>
                  <a:cubicBezTo>
                    <a:pt x="402" y="2303"/>
                    <a:pt x="663" y="1969"/>
                    <a:pt x="987" y="1854"/>
                  </a:cubicBezTo>
                  <a:cubicBezTo>
                    <a:pt x="1078" y="1822"/>
                    <a:pt x="1177" y="1806"/>
                    <a:pt x="1280" y="1806"/>
                  </a:cubicBezTo>
                  <a:cubicBezTo>
                    <a:pt x="1579" y="1806"/>
                    <a:pt x="1917" y="1937"/>
                    <a:pt x="2231" y="2185"/>
                  </a:cubicBezTo>
                  <a:cubicBezTo>
                    <a:pt x="2413" y="2331"/>
                    <a:pt x="2581" y="2503"/>
                    <a:pt x="2744" y="2669"/>
                  </a:cubicBezTo>
                  <a:cubicBezTo>
                    <a:pt x="2919" y="2850"/>
                    <a:pt x="3100" y="3032"/>
                    <a:pt x="3303" y="3193"/>
                  </a:cubicBezTo>
                  <a:cubicBezTo>
                    <a:pt x="3522" y="3362"/>
                    <a:pt x="3732" y="3448"/>
                    <a:pt x="3922" y="3448"/>
                  </a:cubicBezTo>
                  <a:cubicBezTo>
                    <a:pt x="4003" y="3448"/>
                    <a:pt x="4080" y="3433"/>
                    <a:pt x="4154" y="3401"/>
                  </a:cubicBezTo>
                  <a:cubicBezTo>
                    <a:pt x="4489" y="3256"/>
                    <a:pt x="4577" y="2837"/>
                    <a:pt x="4515" y="2508"/>
                  </a:cubicBezTo>
                  <a:cubicBezTo>
                    <a:pt x="4489" y="2376"/>
                    <a:pt x="4447" y="2247"/>
                    <a:pt x="4407" y="2128"/>
                  </a:cubicBezTo>
                  <a:cubicBezTo>
                    <a:pt x="4355" y="1971"/>
                    <a:pt x="4307" y="1826"/>
                    <a:pt x="4292" y="1676"/>
                  </a:cubicBezTo>
                  <a:cubicBezTo>
                    <a:pt x="4247" y="1137"/>
                    <a:pt x="4681" y="670"/>
                    <a:pt x="5104" y="462"/>
                  </a:cubicBezTo>
                  <a:cubicBezTo>
                    <a:pt x="5327" y="352"/>
                    <a:pt x="5573" y="287"/>
                    <a:pt x="5824" y="244"/>
                  </a:cubicBezTo>
                  <a:cubicBezTo>
                    <a:pt x="5802" y="164"/>
                    <a:pt x="5782" y="84"/>
                    <a:pt x="57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6"/>
            <p:cNvSpPr/>
            <p:nvPr/>
          </p:nvSpPr>
          <p:spPr>
            <a:xfrm>
              <a:off x="3634875" y="1293625"/>
              <a:ext cx="110850" cy="216475"/>
            </a:xfrm>
            <a:custGeom>
              <a:rect b="b" l="l" r="r" t="t"/>
              <a:pathLst>
                <a:path extrusionOk="0" h="8659" w="4434">
                  <a:moveTo>
                    <a:pt x="0" y="0"/>
                  </a:moveTo>
                  <a:lnTo>
                    <a:pt x="0" y="308"/>
                  </a:lnTo>
                  <a:cubicBezTo>
                    <a:pt x="88" y="377"/>
                    <a:pt x="166" y="454"/>
                    <a:pt x="231" y="539"/>
                  </a:cubicBezTo>
                  <a:cubicBezTo>
                    <a:pt x="748" y="1209"/>
                    <a:pt x="707" y="2125"/>
                    <a:pt x="582" y="2777"/>
                  </a:cubicBezTo>
                  <a:lnTo>
                    <a:pt x="537" y="3005"/>
                  </a:lnTo>
                  <a:cubicBezTo>
                    <a:pt x="392" y="3720"/>
                    <a:pt x="226" y="4530"/>
                    <a:pt x="741" y="5077"/>
                  </a:cubicBezTo>
                  <a:cubicBezTo>
                    <a:pt x="1131" y="5496"/>
                    <a:pt x="1709" y="5526"/>
                    <a:pt x="2263" y="5554"/>
                  </a:cubicBezTo>
                  <a:cubicBezTo>
                    <a:pt x="2699" y="5573"/>
                    <a:pt x="3148" y="5595"/>
                    <a:pt x="3492" y="5809"/>
                  </a:cubicBezTo>
                  <a:cubicBezTo>
                    <a:pt x="3933" y="6082"/>
                    <a:pt x="4163" y="6702"/>
                    <a:pt x="4038" y="7284"/>
                  </a:cubicBezTo>
                  <a:cubicBezTo>
                    <a:pt x="3930" y="7790"/>
                    <a:pt x="3579" y="8277"/>
                    <a:pt x="3053" y="8659"/>
                  </a:cubicBezTo>
                  <a:lnTo>
                    <a:pt x="3451" y="8659"/>
                  </a:lnTo>
                  <a:cubicBezTo>
                    <a:pt x="3887" y="8277"/>
                    <a:pt x="4181" y="7816"/>
                    <a:pt x="4284" y="7337"/>
                  </a:cubicBezTo>
                  <a:cubicBezTo>
                    <a:pt x="4434" y="6645"/>
                    <a:pt x="4161" y="5929"/>
                    <a:pt x="3622" y="5595"/>
                  </a:cubicBezTo>
                  <a:cubicBezTo>
                    <a:pt x="3223" y="5347"/>
                    <a:pt x="2742" y="5325"/>
                    <a:pt x="2275" y="5302"/>
                  </a:cubicBezTo>
                  <a:cubicBezTo>
                    <a:pt x="1746" y="5274"/>
                    <a:pt x="1246" y="5250"/>
                    <a:pt x="923" y="4907"/>
                  </a:cubicBezTo>
                  <a:cubicBezTo>
                    <a:pt x="499" y="4452"/>
                    <a:pt x="642" y="3743"/>
                    <a:pt x="782" y="3055"/>
                  </a:cubicBezTo>
                  <a:lnTo>
                    <a:pt x="828" y="2824"/>
                  </a:lnTo>
                  <a:cubicBezTo>
                    <a:pt x="963" y="2122"/>
                    <a:pt x="1004" y="1129"/>
                    <a:pt x="429" y="387"/>
                  </a:cubicBezTo>
                  <a:cubicBezTo>
                    <a:pt x="312" y="236"/>
                    <a:pt x="166" y="10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6"/>
            <p:cNvSpPr/>
            <p:nvPr/>
          </p:nvSpPr>
          <p:spPr>
            <a:xfrm>
              <a:off x="3796050" y="1472500"/>
              <a:ext cx="77550" cy="37600"/>
            </a:xfrm>
            <a:custGeom>
              <a:rect b="b" l="l" r="r" t="t"/>
              <a:pathLst>
                <a:path extrusionOk="0" h="1504" w="3102">
                  <a:moveTo>
                    <a:pt x="3044" y="1"/>
                  </a:moveTo>
                  <a:lnTo>
                    <a:pt x="1699" y="83"/>
                  </a:lnTo>
                  <a:cubicBezTo>
                    <a:pt x="1413" y="101"/>
                    <a:pt x="1087" y="122"/>
                    <a:pt x="801" y="279"/>
                  </a:cubicBezTo>
                  <a:cubicBezTo>
                    <a:pt x="515" y="437"/>
                    <a:pt x="287" y="726"/>
                    <a:pt x="122" y="1142"/>
                  </a:cubicBezTo>
                  <a:cubicBezTo>
                    <a:pt x="74" y="1260"/>
                    <a:pt x="34" y="1381"/>
                    <a:pt x="1" y="1504"/>
                  </a:cubicBezTo>
                  <a:lnTo>
                    <a:pt x="262" y="1504"/>
                  </a:lnTo>
                  <a:cubicBezTo>
                    <a:pt x="287" y="1413"/>
                    <a:pt x="320" y="1323"/>
                    <a:pt x="355" y="1235"/>
                  </a:cubicBezTo>
                  <a:cubicBezTo>
                    <a:pt x="498" y="876"/>
                    <a:pt x="691" y="628"/>
                    <a:pt x="922" y="500"/>
                  </a:cubicBezTo>
                  <a:cubicBezTo>
                    <a:pt x="1157" y="370"/>
                    <a:pt x="1453" y="352"/>
                    <a:pt x="1714" y="335"/>
                  </a:cubicBezTo>
                  <a:lnTo>
                    <a:pt x="3101" y="249"/>
                  </a:lnTo>
                  <a:lnTo>
                    <a:pt x="3100" y="249"/>
                  </a:lnTo>
                  <a:cubicBezTo>
                    <a:pt x="3083" y="169"/>
                    <a:pt x="3063" y="86"/>
                    <a:pt x="3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6"/>
            <p:cNvSpPr/>
            <p:nvPr/>
          </p:nvSpPr>
          <p:spPr>
            <a:xfrm>
              <a:off x="3433800" y="773550"/>
              <a:ext cx="103275" cy="173700"/>
            </a:xfrm>
            <a:custGeom>
              <a:rect b="b" l="l" r="r" t="t"/>
              <a:pathLst>
                <a:path extrusionOk="0" h="6948" w="4131">
                  <a:moveTo>
                    <a:pt x="3902" y="0"/>
                  </a:moveTo>
                  <a:cubicBezTo>
                    <a:pt x="3842" y="83"/>
                    <a:pt x="3782" y="168"/>
                    <a:pt x="3719" y="256"/>
                  </a:cubicBezTo>
                  <a:cubicBezTo>
                    <a:pt x="3868" y="819"/>
                    <a:pt x="3790" y="1409"/>
                    <a:pt x="3506" y="1841"/>
                  </a:cubicBezTo>
                  <a:cubicBezTo>
                    <a:pt x="3344" y="2097"/>
                    <a:pt x="3103" y="2313"/>
                    <a:pt x="2869" y="2523"/>
                  </a:cubicBezTo>
                  <a:cubicBezTo>
                    <a:pt x="2533" y="2826"/>
                    <a:pt x="2184" y="3139"/>
                    <a:pt x="2031" y="3583"/>
                  </a:cubicBezTo>
                  <a:cubicBezTo>
                    <a:pt x="1912" y="3937"/>
                    <a:pt x="1938" y="4308"/>
                    <a:pt x="1964" y="4667"/>
                  </a:cubicBezTo>
                  <a:cubicBezTo>
                    <a:pt x="1986" y="4953"/>
                    <a:pt x="2007" y="5222"/>
                    <a:pt x="1957" y="5483"/>
                  </a:cubicBezTo>
                  <a:cubicBezTo>
                    <a:pt x="1841" y="6102"/>
                    <a:pt x="1279" y="6621"/>
                    <a:pt x="653" y="6688"/>
                  </a:cubicBezTo>
                  <a:cubicBezTo>
                    <a:pt x="605" y="6693"/>
                    <a:pt x="558" y="6696"/>
                    <a:pt x="511" y="6696"/>
                  </a:cubicBezTo>
                  <a:cubicBezTo>
                    <a:pt x="374" y="6696"/>
                    <a:pt x="239" y="6675"/>
                    <a:pt x="108" y="6636"/>
                  </a:cubicBezTo>
                  <a:cubicBezTo>
                    <a:pt x="73" y="6714"/>
                    <a:pt x="38" y="6789"/>
                    <a:pt x="0" y="6867"/>
                  </a:cubicBezTo>
                  <a:cubicBezTo>
                    <a:pt x="166" y="6919"/>
                    <a:pt x="341" y="6947"/>
                    <a:pt x="515" y="6947"/>
                  </a:cubicBezTo>
                  <a:cubicBezTo>
                    <a:pt x="569" y="6947"/>
                    <a:pt x="623" y="6942"/>
                    <a:pt x="677" y="6937"/>
                  </a:cubicBezTo>
                  <a:cubicBezTo>
                    <a:pt x="1412" y="6859"/>
                    <a:pt x="2070" y="6252"/>
                    <a:pt x="2205" y="5528"/>
                  </a:cubicBezTo>
                  <a:cubicBezTo>
                    <a:pt x="2257" y="5234"/>
                    <a:pt x="2238" y="4938"/>
                    <a:pt x="2215" y="4650"/>
                  </a:cubicBezTo>
                  <a:cubicBezTo>
                    <a:pt x="2190" y="4301"/>
                    <a:pt x="2165" y="3973"/>
                    <a:pt x="2270" y="3667"/>
                  </a:cubicBezTo>
                  <a:cubicBezTo>
                    <a:pt x="2400" y="3283"/>
                    <a:pt x="2708" y="3005"/>
                    <a:pt x="3038" y="2708"/>
                  </a:cubicBezTo>
                  <a:cubicBezTo>
                    <a:pt x="3281" y="2488"/>
                    <a:pt x="3534" y="2259"/>
                    <a:pt x="3717" y="1979"/>
                  </a:cubicBezTo>
                  <a:cubicBezTo>
                    <a:pt x="4043" y="1477"/>
                    <a:pt x="4131" y="795"/>
                    <a:pt x="3952" y="155"/>
                  </a:cubicBezTo>
                  <a:cubicBezTo>
                    <a:pt x="3937" y="103"/>
                    <a:pt x="3922" y="53"/>
                    <a:pt x="39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46"/>
            <p:cNvSpPr/>
            <p:nvPr/>
          </p:nvSpPr>
          <p:spPr>
            <a:xfrm>
              <a:off x="3519225" y="836350"/>
              <a:ext cx="46000" cy="100025"/>
            </a:xfrm>
            <a:custGeom>
              <a:rect b="b" l="l" r="r" t="t"/>
              <a:pathLst>
                <a:path extrusionOk="0" h="4001" w="1840">
                  <a:moveTo>
                    <a:pt x="1839" y="1"/>
                  </a:moveTo>
                  <a:cubicBezTo>
                    <a:pt x="1794" y="11"/>
                    <a:pt x="1751" y="23"/>
                    <a:pt x="1714" y="36"/>
                  </a:cubicBezTo>
                  <a:cubicBezTo>
                    <a:pt x="934" y="329"/>
                    <a:pt x="325" y="1047"/>
                    <a:pt x="153" y="1860"/>
                  </a:cubicBezTo>
                  <a:cubicBezTo>
                    <a:pt x="1" y="2607"/>
                    <a:pt x="222" y="3424"/>
                    <a:pt x="720" y="4001"/>
                  </a:cubicBezTo>
                  <a:cubicBezTo>
                    <a:pt x="743" y="3898"/>
                    <a:pt x="768" y="3795"/>
                    <a:pt x="793" y="3695"/>
                  </a:cubicBezTo>
                  <a:cubicBezTo>
                    <a:pt x="427" y="3189"/>
                    <a:pt x="274" y="2524"/>
                    <a:pt x="399" y="1912"/>
                  </a:cubicBezTo>
                  <a:cubicBezTo>
                    <a:pt x="547" y="1203"/>
                    <a:pt x="1069" y="573"/>
                    <a:pt x="1742" y="297"/>
                  </a:cubicBezTo>
                  <a:cubicBezTo>
                    <a:pt x="1774" y="198"/>
                    <a:pt x="1807" y="99"/>
                    <a:pt x="1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46"/>
            <p:cNvSpPr/>
            <p:nvPr/>
          </p:nvSpPr>
          <p:spPr>
            <a:xfrm>
              <a:off x="3392150" y="986300"/>
              <a:ext cx="134400" cy="238875"/>
            </a:xfrm>
            <a:custGeom>
              <a:rect b="b" l="l" r="r" t="t"/>
              <a:pathLst>
                <a:path extrusionOk="0" h="9555" w="5376">
                  <a:moveTo>
                    <a:pt x="5283" y="0"/>
                  </a:moveTo>
                  <a:cubicBezTo>
                    <a:pt x="5113" y="0"/>
                    <a:pt x="4948" y="18"/>
                    <a:pt x="4790" y="52"/>
                  </a:cubicBezTo>
                  <a:cubicBezTo>
                    <a:pt x="4156" y="187"/>
                    <a:pt x="3623" y="604"/>
                    <a:pt x="3397" y="1138"/>
                  </a:cubicBezTo>
                  <a:cubicBezTo>
                    <a:pt x="3244" y="1501"/>
                    <a:pt x="3231" y="1895"/>
                    <a:pt x="3218" y="2279"/>
                  </a:cubicBezTo>
                  <a:cubicBezTo>
                    <a:pt x="3209" y="2665"/>
                    <a:pt x="3196" y="3029"/>
                    <a:pt x="3050" y="3355"/>
                  </a:cubicBezTo>
                  <a:cubicBezTo>
                    <a:pt x="2852" y="3793"/>
                    <a:pt x="2451" y="4082"/>
                    <a:pt x="2025" y="4388"/>
                  </a:cubicBezTo>
                  <a:cubicBezTo>
                    <a:pt x="1842" y="4517"/>
                    <a:pt x="1656" y="4651"/>
                    <a:pt x="1485" y="4797"/>
                  </a:cubicBezTo>
                  <a:cubicBezTo>
                    <a:pt x="495" y="5650"/>
                    <a:pt x="1" y="7342"/>
                    <a:pt x="838" y="8506"/>
                  </a:cubicBezTo>
                  <a:cubicBezTo>
                    <a:pt x="1305" y="9153"/>
                    <a:pt x="2142" y="9554"/>
                    <a:pt x="3022" y="9554"/>
                  </a:cubicBezTo>
                  <a:cubicBezTo>
                    <a:pt x="3494" y="9554"/>
                    <a:pt x="3928" y="9452"/>
                    <a:pt x="4307" y="9302"/>
                  </a:cubicBezTo>
                  <a:cubicBezTo>
                    <a:pt x="4309" y="9209"/>
                    <a:pt x="4315" y="9118"/>
                    <a:pt x="4320" y="9026"/>
                  </a:cubicBezTo>
                  <a:lnTo>
                    <a:pt x="4320" y="9026"/>
                  </a:lnTo>
                  <a:cubicBezTo>
                    <a:pt x="4300" y="9035"/>
                    <a:pt x="4279" y="9045"/>
                    <a:pt x="4257" y="9053"/>
                  </a:cubicBezTo>
                  <a:cubicBezTo>
                    <a:pt x="3893" y="9198"/>
                    <a:pt x="3477" y="9304"/>
                    <a:pt x="3022" y="9304"/>
                  </a:cubicBezTo>
                  <a:cubicBezTo>
                    <a:pt x="2220" y="9304"/>
                    <a:pt x="1463" y="8942"/>
                    <a:pt x="1042" y="8358"/>
                  </a:cubicBezTo>
                  <a:cubicBezTo>
                    <a:pt x="284" y="7307"/>
                    <a:pt x="743" y="5768"/>
                    <a:pt x="1648" y="4987"/>
                  </a:cubicBezTo>
                  <a:cubicBezTo>
                    <a:pt x="1812" y="4847"/>
                    <a:pt x="1992" y="4717"/>
                    <a:pt x="2170" y="4591"/>
                  </a:cubicBezTo>
                  <a:cubicBezTo>
                    <a:pt x="2604" y="4280"/>
                    <a:pt x="3053" y="3959"/>
                    <a:pt x="3279" y="3458"/>
                  </a:cubicBezTo>
                  <a:cubicBezTo>
                    <a:pt x="3447" y="3086"/>
                    <a:pt x="3460" y="2680"/>
                    <a:pt x="3470" y="2286"/>
                  </a:cubicBezTo>
                  <a:cubicBezTo>
                    <a:pt x="3482" y="1910"/>
                    <a:pt x="3492" y="1554"/>
                    <a:pt x="3628" y="1233"/>
                  </a:cubicBezTo>
                  <a:cubicBezTo>
                    <a:pt x="3824" y="774"/>
                    <a:pt x="4287" y="416"/>
                    <a:pt x="4844" y="298"/>
                  </a:cubicBezTo>
                  <a:cubicBezTo>
                    <a:pt x="4999" y="265"/>
                    <a:pt x="5163" y="250"/>
                    <a:pt x="5331" y="250"/>
                  </a:cubicBezTo>
                  <a:cubicBezTo>
                    <a:pt x="5342" y="168"/>
                    <a:pt x="5358" y="84"/>
                    <a:pt x="5376" y="2"/>
                  </a:cubicBezTo>
                  <a:cubicBezTo>
                    <a:pt x="5344" y="1"/>
                    <a:pt x="5314" y="0"/>
                    <a:pt x="5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6"/>
            <p:cNvSpPr/>
            <p:nvPr/>
          </p:nvSpPr>
          <p:spPr>
            <a:xfrm>
              <a:off x="3374300" y="990350"/>
              <a:ext cx="60325" cy="104400"/>
            </a:xfrm>
            <a:custGeom>
              <a:rect b="b" l="l" r="r" t="t"/>
              <a:pathLst>
                <a:path extrusionOk="0" h="4176" w="2413">
                  <a:moveTo>
                    <a:pt x="1588" y="0"/>
                  </a:moveTo>
                  <a:cubicBezTo>
                    <a:pt x="1550" y="88"/>
                    <a:pt x="1512" y="178"/>
                    <a:pt x="1478" y="267"/>
                  </a:cubicBezTo>
                  <a:cubicBezTo>
                    <a:pt x="1558" y="371"/>
                    <a:pt x="1630" y="482"/>
                    <a:pt x="1698" y="595"/>
                  </a:cubicBezTo>
                  <a:cubicBezTo>
                    <a:pt x="2034" y="1159"/>
                    <a:pt x="2155" y="1751"/>
                    <a:pt x="2037" y="2262"/>
                  </a:cubicBezTo>
                  <a:cubicBezTo>
                    <a:pt x="1914" y="2799"/>
                    <a:pt x="1500" y="3299"/>
                    <a:pt x="935" y="3602"/>
                  </a:cubicBezTo>
                  <a:cubicBezTo>
                    <a:pt x="685" y="3735"/>
                    <a:pt x="407" y="3835"/>
                    <a:pt x="92" y="3903"/>
                  </a:cubicBezTo>
                  <a:cubicBezTo>
                    <a:pt x="62" y="3993"/>
                    <a:pt x="30" y="4086"/>
                    <a:pt x="0" y="4176"/>
                  </a:cubicBezTo>
                  <a:cubicBezTo>
                    <a:pt x="396" y="4106"/>
                    <a:pt x="745" y="3988"/>
                    <a:pt x="1054" y="3823"/>
                  </a:cubicBezTo>
                  <a:cubicBezTo>
                    <a:pt x="1690" y="3482"/>
                    <a:pt x="2140" y="2935"/>
                    <a:pt x="2280" y="2320"/>
                  </a:cubicBezTo>
                  <a:cubicBezTo>
                    <a:pt x="2412" y="1746"/>
                    <a:pt x="2282" y="1086"/>
                    <a:pt x="1914" y="467"/>
                  </a:cubicBezTo>
                  <a:cubicBezTo>
                    <a:pt x="1816" y="304"/>
                    <a:pt x="1705" y="149"/>
                    <a:pt x="15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6"/>
            <p:cNvSpPr/>
            <p:nvPr/>
          </p:nvSpPr>
          <p:spPr>
            <a:xfrm>
              <a:off x="3304200" y="1206750"/>
              <a:ext cx="156850" cy="196750"/>
            </a:xfrm>
            <a:custGeom>
              <a:rect b="b" l="l" r="r" t="t"/>
              <a:pathLst>
                <a:path extrusionOk="0" h="7870" w="6274">
                  <a:moveTo>
                    <a:pt x="2156" y="0"/>
                  </a:moveTo>
                  <a:cubicBezTo>
                    <a:pt x="1975" y="0"/>
                    <a:pt x="1816" y="25"/>
                    <a:pt x="1711" y="46"/>
                  </a:cubicBezTo>
                  <a:cubicBezTo>
                    <a:pt x="1608" y="67"/>
                    <a:pt x="1505" y="94"/>
                    <a:pt x="1404" y="124"/>
                  </a:cubicBezTo>
                  <a:cubicBezTo>
                    <a:pt x="1378" y="220"/>
                    <a:pt x="1352" y="315"/>
                    <a:pt x="1330" y="413"/>
                  </a:cubicBezTo>
                  <a:cubicBezTo>
                    <a:pt x="1470" y="363"/>
                    <a:pt x="1613" y="322"/>
                    <a:pt x="1761" y="292"/>
                  </a:cubicBezTo>
                  <a:cubicBezTo>
                    <a:pt x="1853" y="273"/>
                    <a:pt x="1997" y="251"/>
                    <a:pt x="2158" y="251"/>
                  </a:cubicBezTo>
                  <a:cubicBezTo>
                    <a:pt x="2423" y="251"/>
                    <a:pt x="2735" y="312"/>
                    <a:pt x="2935" y="548"/>
                  </a:cubicBezTo>
                  <a:cubicBezTo>
                    <a:pt x="3133" y="781"/>
                    <a:pt x="3166" y="1118"/>
                    <a:pt x="3200" y="1474"/>
                  </a:cubicBezTo>
                  <a:cubicBezTo>
                    <a:pt x="3241" y="1903"/>
                    <a:pt x="3286" y="2344"/>
                    <a:pt x="3644" y="2614"/>
                  </a:cubicBezTo>
                  <a:cubicBezTo>
                    <a:pt x="3834" y="2758"/>
                    <a:pt x="4063" y="2803"/>
                    <a:pt x="4284" y="2845"/>
                  </a:cubicBezTo>
                  <a:cubicBezTo>
                    <a:pt x="4369" y="2864"/>
                    <a:pt x="4455" y="2879"/>
                    <a:pt x="4535" y="2901"/>
                  </a:cubicBezTo>
                  <a:cubicBezTo>
                    <a:pt x="5094" y="3054"/>
                    <a:pt x="5580" y="3545"/>
                    <a:pt x="5804" y="4180"/>
                  </a:cubicBezTo>
                  <a:cubicBezTo>
                    <a:pt x="5992" y="4717"/>
                    <a:pt x="6020" y="5339"/>
                    <a:pt x="5884" y="6086"/>
                  </a:cubicBezTo>
                  <a:cubicBezTo>
                    <a:pt x="5826" y="6409"/>
                    <a:pt x="5729" y="6821"/>
                    <a:pt x="5485" y="7147"/>
                  </a:cubicBezTo>
                  <a:cubicBezTo>
                    <a:pt x="5266" y="7443"/>
                    <a:pt x="4948" y="7619"/>
                    <a:pt x="4642" y="7619"/>
                  </a:cubicBezTo>
                  <a:cubicBezTo>
                    <a:pt x="4619" y="7619"/>
                    <a:pt x="4597" y="7618"/>
                    <a:pt x="4575" y="7616"/>
                  </a:cubicBezTo>
                  <a:cubicBezTo>
                    <a:pt x="4188" y="7584"/>
                    <a:pt x="3860" y="7280"/>
                    <a:pt x="3544" y="6984"/>
                  </a:cubicBezTo>
                  <a:cubicBezTo>
                    <a:pt x="3190" y="6657"/>
                    <a:pt x="2826" y="6319"/>
                    <a:pt x="2364" y="6319"/>
                  </a:cubicBezTo>
                  <a:cubicBezTo>
                    <a:pt x="2312" y="6319"/>
                    <a:pt x="2258" y="6323"/>
                    <a:pt x="2202" y="6332"/>
                  </a:cubicBezTo>
                  <a:cubicBezTo>
                    <a:pt x="2016" y="6364"/>
                    <a:pt x="1854" y="6450"/>
                    <a:pt x="1695" y="6532"/>
                  </a:cubicBezTo>
                  <a:cubicBezTo>
                    <a:pt x="1643" y="6560"/>
                    <a:pt x="1587" y="6588"/>
                    <a:pt x="1535" y="6612"/>
                  </a:cubicBezTo>
                  <a:cubicBezTo>
                    <a:pt x="1263" y="6742"/>
                    <a:pt x="963" y="6806"/>
                    <a:pt x="664" y="6806"/>
                  </a:cubicBezTo>
                  <a:cubicBezTo>
                    <a:pt x="451" y="6806"/>
                    <a:pt x="238" y="6773"/>
                    <a:pt x="35" y="6709"/>
                  </a:cubicBezTo>
                  <a:cubicBezTo>
                    <a:pt x="23" y="6793"/>
                    <a:pt x="10" y="6877"/>
                    <a:pt x="0" y="6959"/>
                  </a:cubicBezTo>
                  <a:cubicBezTo>
                    <a:pt x="218" y="7024"/>
                    <a:pt x="445" y="7057"/>
                    <a:pt x="672" y="7057"/>
                  </a:cubicBezTo>
                  <a:cubicBezTo>
                    <a:pt x="1006" y="7057"/>
                    <a:pt x="1339" y="6986"/>
                    <a:pt x="1643" y="6841"/>
                  </a:cubicBezTo>
                  <a:cubicBezTo>
                    <a:pt x="1697" y="6814"/>
                    <a:pt x="1755" y="6784"/>
                    <a:pt x="1813" y="6754"/>
                  </a:cubicBezTo>
                  <a:cubicBezTo>
                    <a:pt x="1958" y="6678"/>
                    <a:pt x="2096" y="6605"/>
                    <a:pt x="2245" y="6580"/>
                  </a:cubicBezTo>
                  <a:cubicBezTo>
                    <a:pt x="2285" y="6574"/>
                    <a:pt x="2324" y="6571"/>
                    <a:pt x="2363" y="6571"/>
                  </a:cubicBezTo>
                  <a:cubicBezTo>
                    <a:pt x="2733" y="6571"/>
                    <a:pt x="3044" y="6862"/>
                    <a:pt x="3373" y="7168"/>
                  </a:cubicBezTo>
                  <a:cubicBezTo>
                    <a:pt x="3722" y="7491"/>
                    <a:pt x="4080" y="7826"/>
                    <a:pt x="4554" y="7867"/>
                  </a:cubicBezTo>
                  <a:cubicBezTo>
                    <a:pt x="4582" y="7869"/>
                    <a:pt x="4612" y="7869"/>
                    <a:pt x="4642" y="7869"/>
                  </a:cubicBezTo>
                  <a:cubicBezTo>
                    <a:pt x="5026" y="7869"/>
                    <a:pt x="5420" y="7656"/>
                    <a:pt x="5688" y="7295"/>
                  </a:cubicBezTo>
                  <a:cubicBezTo>
                    <a:pt x="5959" y="6929"/>
                    <a:pt x="6067" y="6480"/>
                    <a:pt x="6130" y="6131"/>
                  </a:cubicBezTo>
                  <a:cubicBezTo>
                    <a:pt x="6273" y="5341"/>
                    <a:pt x="6245" y="4674"/>
                    <a:pt x="6040" y="4097"/>
                  </a:cubicBezTo>
                  <a:cubicBezTo>
                    <a:pt x="5789" y="3384"/>
                    <a:pt x="5238" y="2833"/>
                    <a:pt x="4602" y="2660"/>
                  </a:cubicBezTo>
                  <a:cubicBezTo>
                    <a:pt x="4515" y="2635"/>
                    <a:pt x="4425" y="2618"/>
                    <a:pt x="4332" y="2599"/>
                  </a:cubicBezTo>
                  <a:cubicBezTo>
                    <a:pt x="4131" y="2560"/>
                    <a:pt x="3940" y="2522"/>
                    <a:pt x="3795" y="2414"/>
                  </a:cubicBezTo>
                  <a:cubicBezTo>
                    <a:pt x="3524" y="2211"/>
                    <a:pt x="3487" y="1840"/>
                    <a:pt x="3449" y="1449"/>
                  </a:cubicBezTo>
                  <a:cubicBezTo>
                    <a:pt x="3411" y="1070"/>
                    <a:pt x="3373" y="682"/>
                    <a:pt x="3125" y="388"/>
                  </a:cubicBezTo>
                  <a:cubicBezTo>
                    <a:pt x="2864" y="78"/>
                    <a:pt x="2477" y="0"/>
                    <a:pt x="2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6"/>
            <p:cNvSpPr/>
            <p:nvPr/>
          </p:nvSpPr>
          <p:spPr>
            <a:xfrm>
              <a:off x="3472225" y="1246600"/>
              <a:ext cx="26800" cy="88725"/>
            </a:xfrm>
            <a:custGeom>
              <a:rect b="b" l="l" r="r" t="t"/>
              <a:pathLst>
                <a:path extrusionOk="0" h="3549" w="1072">
                  <a:moveTo>
                    <a:pt x="1067" y="0"/>
                  </a:moveTo>
                  <a:lnTo>
                    <a:pt x="1067" y="0"/>
                  </a:lnTo>
                  <a:cubicBezTo>
                    <a:pt x="946" y="39"/>
                    <a:pt x="830" y="89"/>
                    <a:pt x="723" y="156"/>
                  </a:cubicBezTo>
                  <a:cubicBezTo>
                    <a:pt x="326" y="404"/>
                    <a:pt x="56" y="848"/>
                    <a:pt x="21" y="1317"/>
                  </a:cubicBezTo>
                  <a:cubicBezTo>
                    <a:pt x="0" y="1598"/>
                    <a:pt x="61" y="1869"/>
                    <a:pt x="121" y="2100"/>
                  </a:cubicBezTo>
                  <a:cubicBezTo>
                    <a:pt x="201" y="2401"/>
                    <a:pt x="326" y="2789"/>
                    <a:pt x="585" y="3112"/>
                  </a:cubicBezTo>
                  <a:cubicBezTo>
                    <a:pt x="723" y="3285"/>
                    <a:pt x="891" y="3428"/>
                    <a:pt x="1071" y="3548"/>
                  </a:cubicBezTo>
                  <a:lnTo>
                    <a:pt x="1071" y="3548"/>
                  </a:lnTo>
                  <a:cubicBezTo>
                    <a:pt x="1069" y="3446"/>
                    <a:pt x="1063" y="3341"/>
                    <a:pt x="1063" y="3235"/>
                  </a:cubicBezTo>
                  <a:cubicBezTo>
                    <a:pt x="959" y="3155"/>
                    <a:pt x="863" y="3062"/>
                    <a:pt x="780" y="2957"/>
                  </a:cubicBezTo>
                  <a:cubicBezTo>
                    <a:pt x="602" y="2734"/>
                    <a:pt x="474" y="2448"/>
                    <a:pt x="364" y="2034"/>
                  </a:cubicBezTo>
                  <a:cubicBezTo>
                    <a:pt x="309" y="1826"/>
                    <a:pt x="254" y="1578"/>
                    <a:pt x="271" y="1335"/>
                  </a:cubicBezTo>
                  <a:cubicBezTo>
                    <a:pt x="302" y="946"/>
                    <a:pt x="524" y="574"/>
                    <a:pt x="856" y="369"/>
                  </a:cubicBezTo>
                  <a:cubicBezTo>
                    <a:pt x="921" y="329"/>
                    <a:pt x="989" y="296"/>
                    <a:pt x="1059" y="268"/>
                  </a:cubicBezTo>
                  <a:cubicBezTo>
                    <a:pt x="1061" y="181"/>
                    <a:pt x="1063" y="91"/>
                    <a:pt x="1067" y="0"/>
                  </a:cubicBezTo>
                  <a:close/>
                  <a:moveTo>
                    <a:pt x="1071" y="3548"/>
                  </a:moveTo>
                  <a:cubicBezTo>
                    <a:pt x="1071" y="3548"/>
                    <a:pt x="1071" y="3549"/>
                    <a:pt x="1071" y="3549"/>
                  </a:cubicBezTo>
                  <a:lnTo>
                    <a:pt x="1072" y="3549"/>
                  </a:lnTo>
                  <a:cubicBezTo>
                    <a:pt x="1072" y="3549"/>
                    <a:pt x="1071" y="3548"/>
                    <a:pt x="1071" y="35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6"/>
            <p:cNvSpPr/>
            <p:nvPr/>
          </p:nvSpPr>
          <p:spPr>
            <a:xfrm>
              <a:off x="3316875" y="1395450"/>
              <a:ext cx="185675" cy="134650"/>
            </a:xfrm>
            <a:custGeom>
              <a:rect b="b" l="l" r="r" t="t"/>
              <a:pathLst>
                <a:path extrusionOk="0" h="5386" w="7427">
                  <a:moveTo>
                    <a:pt x="7406" y="0"/>
                  </a:moveTo>
                  <a:cubicBezTo>
                    <a:pt x="6852" y="219"/>
                    <a:pt x="6393" y="683"/>
                    <a:pt x="6212" y="1259"/>
                  </a:cubicBezTo>
                  <a:cubicBezTo>
                    <a:pt x="6175" y="1388"/>
                    <a:pt x="6145" y="1526"/>
                    <a:pt x="6114" y="1656"/>
                  </a:cubicBezTo>
                  <a:cubicBezTo>
                    <a:pt x="6031" y="2031"/>
                    <a:pt x="5953" y="2388"/>
                    <a:pt x="5668" y="2541"/>
                  </a:cubicBezTo>
                  <a:cubicBezTo>
                    <a:pt x="5567" y="2596"/>
                    <a:pt x="5453" y="2613"/>
                    <a:pt x="5348" y="2613"/>
                  </a:cubicBezTo>
                  <a:cubicBezTo>
                    <a:pt x="5279" y="2613"/>
                    <a:pt x="5214" y="2606"/>
                    <a:pt x="5159" y="2596"/>
                  </a:cubicBezTo>
                  <a:cubicBezTo>
                    <a:pt x="4619" y="2506"/>
                    <a:pt x="4191" y="2132"/>
                    <a:pt x="3737" y="1736"/>
                  </a:cubicBezTo>
                  <a:cubicBezTo>
                    <a:pt x="3250" y="1315"/>
                    <a:pt x="2751" y="878"/>
                    <a:pt x="2099" y="813"/>
                  </a:cubicBezTo>
                  <a:cubicBezTo>
                    <a:pt x="2050" y="808"/>
                    <a:pt x="2001" y="806"/>
                    <a:pt x="1952" y="806"/>
                  </a:cubicBezTo>
                  <a:cubicBezTo>
                    <a:pt x="1147" y="806"/>
                    <a:pt x="367" y="1460"/>
                    <a:pt x="175" y="2326"/>
                  </a:cubicBezTo>
                  <a:cubicBezTo>
                    <a:pt x="0" y="3115"/>
                    <a:pt x="288" y="4034"/>
                    <a:pt x="931" y="4720"/>
                  </a:cubicBezTo>
                  <a:cubicBezTo>
                    <a:pt x="1158" y="4966"/>
                    <a:pt x="1432" y="5185"/>
                    <a:pt x="1748" y="5386"/>
                  </a:cubicBezTo>
                  <a:cubicBezTo>
                    <a:pt x="1861" y="5355"/>
                    <a:pt x="1976" y="5325"/>
                    <a:pt x="2094" y="5297"/>
                  </a:cubicBezTo>
                  <a:cubicBezTo>
                    <a:pt x="1701" y="5079"/>
                    <a:pt x="1374" y="4831"/>
                    <a:pt x="1113" y="4550"/>
                  </a:cubicBezTo>
                  <a:cubicBezTo>
                    <a:pt x="528" y="3922"/>
                    <a:pt x="263" y="3090"/>
                    <a:pt x="421" y="2378"/>
                  </a:cubicBezTo>
                  <a:cubicBezTo>
                    <a:pt x="586" y="1636"/>
                    <a:pt x="1269" y="1058"/>
                    <a:pt x="1958" y="1058"/>
                  </a:cubicBezTo>
                  <a:cubicBezTo>
                    <a:pt x="1997" y="1058"/>
                    <a:pt x="2035" y="1060"/>
                    <a:pt x="2074" y="1063"/>
                  </a:cubicBezTo>
                  <a:cubicBezTo>
                    <a:pt x="2646" y="1119"/>
                    <a:pt x="3094" y="1513"/>
                    <a:pt x="3571" y="1927"/>
                  </a:cubicBezTo>
                  <a:cubicBezTo>
                    <a:pt x="4032" y="2326"/>
                    <a:pt x="4506" y="2740"/>
                    <a:pt x="5116" y="2844"/>
                  </a:cubicBezTo>
                  <a:cubicBezTo>
                    <a:pt x="5194" y="2857"/>
                    <a:pt x="5270" y="2864"/>
                    <a:pt x="5343" y="2864"/>
                  </a:cubicBezTo>
                  <a:cubicBezTo>
                    <a:pt x="5511" y="2864"/>
                    <a:pt x="5661" y="2830"/>
                    <a:pt x="5789" y="2762"/>
                  </a:cubicBezTo>
                  <a:cubicBezTo>
                    <a:pt x="6175" y="2553"/>
                    <a:pt x="6270" y="2125"/>
                    <a:pt x="6360" y="1711"/>
                  </a:cubicBezTo>
                  <a:cubicBezTo>
                    <a:pt x="6387" y="1578"/>
                    <a:pt x="6415" y="1453"/>
                    <a:pt x="6453" y="1334"/>
                  </a:cubicBezTo>
                  <a:cubicBezTo>
                    <a:pt x="6598" y="863"/>
                    <a:pt x="6971" y="472"/>
                    <a:pt x="7426" y="269"/>
                  </a:cubicBezTo>
                  <a:cubicBezTo>
                    <a:pt x="7421" y="181"/>
                    <a:pt x="7413" y="90"/>
                    <a:pt x="7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6"/>
            <p:cNvSpPr/>
            <p:nvPr/>
          </p:nvSpPr>
          <p:spPr>
            <a:xfrm>
              <a:off x="3512525" y="638475"/>
              <a:ext cx="125525" cy="937100"/>
            </a:xfrm>
            <a:custGeom>
              <a:rect b="b" l="l" r="r" t="t"/>
              <a:pathLst>
                <a:path extrusionOk="0" h="37484" w="5021">
                  <a:moveTo>
                    <a:pt x="4895" y="1"/>
                  </a:moveTo>
                  <a:cubicBezTo>
                    <a:pt x="4826" y="1"/>
                    <a:pt x="4769" y="57"/>
                    <a:pt x="4769" y="127"/>
                  </a:cubicBezTo>
                  <a:lnTo>
                    <a:pt x="4769" y="37140"/>
                  </a:lnTo>
                  <a:lnTo>
                    <a:pt x="206" y="34470"/>
                  </a:lnTo>
                  <a:cubicBezTo>
                    <a:pt x="187" y="34459"/>
                    <a:pt x="165" y="34453"/>
                    <a:pt x="143" y="34453"/>
                  </a:cubicBezTo>
                  <a:cubicBezTo>
                    <a:pt x="100" y="34453"/>
                    <a:pt x="58" y="34475"/>
                    <a:pt x="35" y="34515"/>
                  </a:cubicBezTo>
                  <a:cubicBezTo>
                    <a:pt x="0" y="34575"/>
                    <a:pt x="20" y="34652"/>
                    <a:pt x="80" y="34687"/>
                  </a:cubicBezTo>
                  <a:lnTo>
                    <a:pt x="4831" y="37467"/>
                  </a:lnTo>
                  <a:cubicBezTo>
                    <a:pt x="4852" y="37479"/>
                    <a:pt x="4873" y="37484"/>
                    <a:pt x="4895" y="37484"/>
                  </a:cubicBezTo>
                  <a:cubicBezTo>
                    <a:pt x="4917" y="37484"/>
                    <a:pt x="4938" y="37479"/>
                    <a:pt x="4958" y="37467"/>
                  </a:cubicBezTo>
                  <a:cubicBezTo>
                    <a:pt x="4997" y="37445"/>
                    <a:pt x="5021" y="37404"/>
                    <a:pt x="5021" y="37359"/>
                  </a:cubicBezTo>
                  <a:lnTo>
                    <a:pt x="5021" y="127"/>
                  </a:lnTo>
                  <a:cubicBezTo>
                    <a:pt x="5021" y="57"/>
                    <a:pt x="4964" y="1"/>
                    <a:pt x="4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6"/>
            <p:cNvSpPr/>
            <p:nvPr/>
          </p:nvSpPr>
          <p:spPr>
            <a:xfrm>
              <a:off x="3295125" y="1555900"/>
              <a:ext cx="839125" cy="99525"/>
            </a:xfrm>
            <a:custGeom>
              <a:rect b="b" l="l" r="r" t="t"/>
              <a:pathLst>
                <a:path extrusionOk="0" h="3981" w="33565">
                  <a:moveTo>
                    <a:pt x="0" y="1"/>
                  </a:moveTo>
                  <a:cubicBezTo>
                    <a:pt x="254" y="1802"/>
                    <a:pt x="4008" y="3981"/>
                    <a:pt x="4008" y="3981"/>
                  </a:cubicBezTo>
                  <a:lnTo>
                    <a:pt x="32552" y="3774"/>
                  </a:lnTo>
                  <a:lnTo>
                    <a:pt x="33565" y="1990"/>
                  </a:lnTo>
                  <a:lnTo>
                    <a:pt x="29162" y="1990"/>
                  </a:lnTo>
                  <a:lnTo>
                    <a:pt x="29162" y="1446"/>
                  </a:lnTo>
                  <a:lnTo>
                    <a:pt x="25804" y="1446"/>
                  </a:lnTo>
                  <a:lnTo>
                    <a:pt x="25709" y="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3" name="Google Shape;2213;p46"/>
          <p:cNvGrpSpPr/>
          <p:nvPr/>
        </p:nvGrpSpPr>
        <p:grpSpPr>
          <a:xfrm flipH="1" rot="502657">
            <a:off x="23157" y="1945605"/>
            <a:ext cx="1538457" cy="3445413"/>
            <a:chOff x="5239000" y="1269475"/>
            <a:chExt cx="1116275" cy="2499925"/>
          </a:xfrm>
        </p:grpSpPr>
        <p:sp>
          <p:nvSpPr>
            <p:cNvPr id="2214" name="Google Shape;2214;p46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6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46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46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6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6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6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46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46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3" name="Google Shape;2223;p46"/>
          <p:cNvSpPr/>
          <p:nvPr/>
        </p:nvSpPr>
        <p:spPr>
          <a:xfrm flipH="1">
            <a:off x="6904700" y="648363"/>
            <a:ext cx="1177075" cy="156975"/>
          </a:xfrm>
          <a:custGeom>
            <a:rect b="b" l="l" r="r" t="t"/>
            <a:pathLst>
              <a:path extrusionOk="0" h="6279" w="47083">
                <a:moveTo>
                  <a:pt x="28431" y="0"/>
                </a:moveTo>
                <a:cubicBezTo>
                  <a:pt x="28184" y="0"/>
                  <a:pt x="27937" y="12"/>
                  <a:pt x="27691" y="34"/>
                </a:cubicBezTo>
                <a:cubicBezTo>
                  <a:pt x="24551" y="321"/>
                  <a:pt x="21768" y="2350"/>
                  <a:pt x="18627" y="2614"/>
                </a:cubicBezTo>
                <a:cubicBezTo>
                  <a:pt x="18367" y="2637"/>
                  <a:pt x="18107" y="2646"/>
                  <a:pt x="17847" y="2646"/>
                </a:cubicBezTo>
                <a:cubicBezTo>
                  <a:pt x="16355" y="2646"/>
                  <a:pt x="14866" y="2327"/>
                  <a:pt x="13372" y="2196"/>
                </a:cubicBezTo>
                <a:cubicBezTo>
                  <a:pt x="12984" y="2163"/>
                  <a:pt x="12586" y="2146"/>
                  <a:pt x="12181" y="2146"/>
                </a:cubicBezTo>
                <a:cubicBezTo>
                  <a:pt x="8042" y="2146"/>
                  <a:pt x="3165" y="3855"/>
                  <a:pt x="1" y="6279"/>
                </a:cubicBezTo>
                <a:lnTo>
                  <a:pt x="47082" y="6279"/>
                </a:lnTo>
                <a:cubicBezTo>
                  <a:pt x="45780" y="4314"/>
                  <a:pt x="43323" y="3675"/>
                  <a:pt x="40898" y="3675"/>
                </a:cubicBezTo>
                <a:cubicBezTo>
                  <a:pt x="40320" y="3675"/>
                  <a:pt x="39743" y="3712"/>
                  <a:pt x="39184" y="3775"/>
                </a:cubicBezTo>
                <a:cubicBezTo>
                  <a:pt x="38631" y="3837"/>
                  <a:pt x="38061" y="3912"/>
                  <a:pt x="37504" y="3912"/>
                </a:cubicBezTo>
                <a:cubicBezTo>
                  <a:pt x="36957" y="3912"/>
                  <a:pt x="36423" y="3841"/>
                  <a:pt x="35926" y="3617"/>
                </a:cubicBezTo>
                <a:cubicBezTo>
                  <a:pt x="35157" y="3273"/>
                  <a:pt x="34589" y="2613"/>
                  <a:pt x="33954" y="2060"/>
                </a:cubicBezTo>
                <a:cubicBezTo>
                  <a:pt x="32441" y="740"/>
                  <a:pt x="30437" y="0"/>
                  <a:pt x="284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4" name="Google Shape;2224;p46"/>
          <p:cNvSpPr/>
          <p:nvPr/>
        </p:nvSpPr>
        <p:spPr>
          <a:xfrm flipH="1">
            <a:off x="7444319" y="2742825"/>
            <a:ext cx="729031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5" name="Google Shape;2225;p46"/>
          <p:cNvSpPr/>
          <p:nvPr/>
        </p:nvSpPr>
        <p:spPr>
          <a:xfrm flipH="1">
            <a:off x="1047623" y="3524900"/>
            <a:ext cx="496377" cy="100800"/>
          </a:xfrm>
          <a:custGeom>
            <a:rect b="b" l="l" r="r" t="t"/>
            <a:pathLst>
              <a:path extrusionOk="0" h="4032" w="26019">
                <a:moveTo>
                  <a:pt x="12867" y="0"/>
                </a:moveTo>
                <a:cubicBezTo>
                  <a:pt x="12142" y="0"/>
                  <a:pt x="11402" y="147"/>
                  <a:pt x="10709" y="364"/>
                </a:cubicBezTo>
                <a:cubicBezTo>
                  <a:pt x="9387" y="777"/>
                  <a:pt x="8141" y="1427"/>
                  <a:pt x="6797" y="1764"/>
                </a:cubicBezTo>
                <a:cubicBezTo>
                  <a:pt x="4414" y="2361"/>
                  <a:pt x="1629" y="2192"/>
                  <a:pt x="1" y="4031"/>
                </a:cubicBezTo>
                <a:lnTo>
                  <a:pt x="26018" y="4031"/>
                </a:lnTo>
                <a:cubicBezTo>
                  <a:pt x="25190" y="2970"/>
                  <a:pt x="24068" y="1979"/>
                  <a:pt x="22724" y="1905"/>
                </a:cubicBezTo>
                <a:cubicBezTo>
                  <a:pt x="22632" y="1900"/>
                  <a:pt x="22539" y="1898"/>
                  <a:pt x="22446" y="1898"/>
                </a:cubicBezTo>
                <a:cubicBezTo>
                  <a:pt x="21185" y="1898"/>
                  <a:pt x="19890" y="2329"/>
                  <a:pt x="18661" y="2329"/>
                </a:cubicBezTo>
                <a:cubicBezTo>
                  <a:pt x="18162" y="2329"/>
                  <a:pt x="17675" y="2258"/>
                  <a:pt x="17204" y="2059"/>
                </a:cubicBezTo>
                <a:cubicBezTo>
                  <a:pt x="16299" y="1675"/>
                  <a:pt x="15636" y="871"/>
                  <a:pt x="14763" y="423"/>
                </a:cubicBezTo>
                <a:cubicBezTo>
                  <a:pt x="14174" y="122"/>
                  <a:pt x="13527" y="0"/>
                  <a:pt x="128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6" name="Google Shape;222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47"/>
          <p:cNvSpPr txBox="1"/>
          <p:nvPr>
            <p:ph type="title"/>
          </p:nvPr>
        </p:nvSpPr>
        <p:spPr>
          <a:xfrm>
            <a:off x="720000" y="53500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Tехнологии</a:t>
            </a:r>
            <a:endParaRPr sz="3600"/>
          </a:p>
        </p:txBody>
      </p:sp>
      <p:pic>
        <p:nvPicPr>
          <p:cNvPr id="2232" name="Google Shape;223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50" y="1694413"/>
            <a:ext cx="1281525" cy="12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3" name="Google Shape;223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9600" y="3025050"/>
            <a:ext cx="1209000" cy="120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4" name="Google Shape;2234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2900" y="3144425"/>
            <a:ext cx="1999300" cy="8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5" name="Google Shape;2235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28275" y="1922772"/>
            <a:ext cx="1370719" cy="97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6" name="Google Shape;2236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95800" y="2988300"/>
            <a:ext cx="970275" cy="97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7" name="Google Shape;2237;p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8" name="Google Shape;2238;p4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87650" y="2903424"/>
            <a:ext cx="1140050" cy="114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9" name="Google Shape;2239;p4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131282" y="1694425"/>
            <a:ext cx="2950817" cy="120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0" name="Google Shape;2240;p4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037876" y="2988299"/>
            <a:ext cx="1102848" cy="120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4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p48"/>
          <p:cNvSpPr/>
          <p:nvPr/>
        </p:nvSpPr>
        <p:spPr>
          <a:xfrm>
            <a:off x="3903725" y="667425"/>
            <a:ext cx="1336500" cy="133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6" name="Google Shape;2246;p48"/>
          <p:cNvSpPr txBox="1"/>
          <p:nvPr>
            <p:ph type="title"/>
          </p:nvPr>
        </p:nvSpPr>
        <p:spPr>
          <a:xfrm>
            <a:off x="1676550" y="1990438"/>
            <a:ext cx="60357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Процес на работа и нашето преживяване</a:t>
            </a:r>
            <a:endParaRPr sz="3600"/>
          </a:p>
        </p:txBody>
      </p:sp>
      <p:sp>
        <p:nvSpPr>
          <p:cNvPr id="2247" name="Google Shape;2247;p48"/>
          <p:cNvSpPr txBox="1"/>
          <p:nvPr>
            <p:ph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248" name="Google Shape;2248;p48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2249" name="Google Shape;2249;p48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8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51" name="Google Shape;2251;p48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2252" name="Google Shape;2252;p48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48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48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48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48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48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48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48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48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48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48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48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48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48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48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48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48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48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48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48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48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48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48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48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48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48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48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48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48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48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82" name="Google Shape;2282;p48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2283" name="Google Shape;2283;p48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8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5" name="Google Shape;2285;p48"/>
          <p:cNvGrpSpPr/>
          <p:nvPr/>
        </p:nvGrpSpPr>
        <p:grpSpPr>
          <a:xfrm>
            <a:off x="0" y="4552793"/>
            <a:ext cx="3272420" cy="666500"/>
            <a:chOff x="-24" y="4438587"/>
            <a:chExt cx="3272420" cy="704844"/>
          </a:xfrm>
        </p:grpSpPr>
        <p:sp>
          <p:nvSpPr>
            <p:cNvPr id="2286" name="Google Shape;2286;p48"/>
            <p:cNvSpPr/>
            <p:nvPr/>
          </p:nvSpPr>
          <p:spPr>
            <a:xfrm>
              <a:off x="-24" y="4438587"/>
              <a:ext cx="3272420" cy="704844"/>
            </a:xfrm>
            <a:custGeom>
              <a:rect b="b" l="l" r="r" t="t"/>
              <a:pathLst>
                <a:path extrusionOk="0" h="19939" w="92572">
                  <a:moveTo>
                    <a:pt x="41645" y="0"/>
                  </a:moveTo>
                  <a:cubicBezTo>
                    <a:pt x="39758" y="0"/>
                    <a:pt x="37978" y="134"/>
                    <a:pt x="37040" y="315"/>
                  </a:cubicBezTo>
                  <a:cubicBezTo>
                    <a:pt x="34909" y="724"/>
                    <a:pt x="27547" y="2299"/>
                    <a:pt x="26013" y="2299"/>
                  </a:cubicBezTo>
                  <a:cubicBezTo>
                    <a:pt x="25985" y="2299"/>
                    <a:pt x="25958" y="2298"/>
                    <a:pt x="25934" y="2297"/>
                  </a:cubicBezTo>
                  <a:cubicBezTo>
                    <a:pt x="25894" y="2295"/>
                    <a:pt x="25854" y="2294"/>
                    <a:pt x="25813" y="2294"/>
                  </a:cubicBezTo>
                  <a:cubicBezTo>
                    <a:pt x="24901" y="2294"/>
                    <a:pt x="23499" y="2719"/>
                    <a:pt x="22353" y="2719"/>
                  </a:cubicBezTo>
                  <a:cubicBezTo>
                    <a:pt x="21781" y="2719"/>
                    <a:pt x="21274" y="2614"/>
                    <a:pt x="20923" y="2297"/>
                  </a:cubicBezTo>
                  <a:cubicBezTo>
                    <a:pt x="20300" y="1734"/>
                    <a:pt x="19044" y="1577"/>
                    <a:pt x="17707" y="1577"/>
                  </a:cubicBezTo>
                  <a:cubicBezTo>
                    <a:pt x="16716" y="1577"/>
                    <a:pt x="15681" y="1663"/>
                    <a:pt x="14828" y="1734"/>
                  </a:cubicBezTo>
                  <a:cubicBezTo>
                    <a:pt x="14735" y="1742"/>
                    <a:pt x="14634" y="1746"/>
                    <a:pt x="14525" y="1746"/>
                  </a:cubicBezTo>
                  <a:cubicBezTo>
                    <a:pt x="12284" y="1746"/>
                    <a:pt x="6862" y="178"/>
                    <a:pt x="6185" y="0"/>
                  </a:cubicBezTo>
                  <a:lnTo>
                    <a:pt x="0" y="1094"/>
                  </a:lnTo>
                  <a:lnTo>
                    <a:pt x="0" y="19939"/>
                  </a:lnTo>
                  <a:lnTo>
                    <a:pt x="92571" y="18519"/>
                  </a:lnTo>
                  <a:cubicBezTo>
                    <a:pt x="92320" y="16849"/>
                    <a:pt x="88648" y="13560"/>
                    <a:pt x="86853" y="13534"/>
                  </a:cubicBezTo>
                  <a:cubicBezTo>
                    <a:pt x="85175" y="13510"/>
                    <a:pt x="81210" y="12490"/>
                    <a:pt x="79262" y="12490"/>
                  </a:cubicBezTo>
                  <a:cubicBezTo>
                    <a:pt x="79123" y="12490"/>
                    <a:pt x="78994" y="12495"/>
                    <a:pt x="78877" y="12506"/>
                  </a:cubicBezTo>
                  <a:cubicBezTo>
                    <a:pt x="77122" y="12673"/>
                    <a:pt x="74201" y="13174"/>
                    <a:pt x="74201" y="13174"/>
                  </a:cubicBezTo>
                  <a:cubicBezTo>
                    <a:pt x="74201" y="13174"/>
                    <a:pt x="75479" y="12172"/>
                    <a:pt x="75801" y="11504"/>
                  </a:cubicBezTo>
                  <a:cubicBezTo>
                    <a:pt x="76121" y="10836"/>
                    <a:pt x="76231" y="10001"/>
                    <a:pt x="75801" y="9500"/>
                  </a:cubicBezTo>
                  <a:cubicBezTo>
                    <a:pt x="75451" y="9094"/>
                    <a:pt x="74617" y="8451"/>
                    <a:pt x="73335" y="8451"/>
                  </a:cubicBezTo>
                  <a:cubicBezTo>
                    <a:pt x="73035" y="8451"/>
                    <a:pt x="72711" y="8487"/>
                    <a:pt x="72363" y="8568"/>
                  </a:cubicBezTo>
                  <a:cubicBezTo>
                    <a:pt x="71416" y="8790"/>
                    <a:pt x="70735" y="8912"/>
                    <a:pt x="70081" y="8912"/>
                  </a:cubicBezTo>
                  <a:cubicBezTo>
                    <a:pt x="69465" y="8912"/>
                    <a:pt x="68873" y="8804"/>
                    <a:pt x="68104" y="8568"/>
                  </a:cubicBezTo>
                  <a:cubicBezTo>
                    <a:pt x="66518" y="8080"/>
                    <a:pt x="66101" y="7413"/>
                    <a:pt x="64013" y="7162"/>
                  </a:cubicBezTo>
                  <a:cubicBezTo>
                    <a:pt x="62296" y="6955"/>
                    <a:pt x="57871" y="6806"/>
                    <a:pt x="55702" y="6806"/>
                  </a:cubicBezTo>
                  <a:cubicBezTo>
                    <a:pt x="55232" y="6806"/>
                    <a:pt x="54868" y="6813"/>
                    <a:pt x="54660" y="6828"/>
                  </a:cubicBezTo>
                  <a:cubicBezTo>
                    <a:pt x="54660" y="6828"/>
                    <a:pt x="57500" y="4740"/>
                    <a:pt x="57749" y="4072"/>
                  </a:cubicBezTo>
                  <a:cubicBezTo>
                    <a:pt x="58000" y="3404"/>
                    <a:pt x="58501" y="3110"/>
                    <a:pt x="58084" y="2297"/>
                  </a:cubicBezTo>
                  <a:cubicBezTo>
                    <a:pt x="57666" y="1483"/>
                    <a:pt x="58417" y="1122"/>
                    <a:pt x="56162" y="1094"/>
                  </a:cubicBezTo>
                  <a:cubicBezTo>
                    <a:pt x="56131" y="1093"/>
                    <a:pt x="56099" y="1093"/>
                    <a:pt x="56067" y="1093"/>
                  </a:cubicBezTo>
                  <a:cubicBezTo>
                    <a:pt x="54658" y="1093"/>
                    <a:pt x="52665" y="1456"/>
                    <a:pt x="50865" y="1456"/>
                  </a:cubicBezTo>
                  <a:cubicBezTo>
                    <a:pt x="49770" y="1456"/>
                    <a:pt x="48747" y="1322"/>
                    <a:pt x="47971" y="889"/>
                  </a:cubicBezTo>
                  <a:cubicBezTo>
                    <a:pt x="46791" y="231"/>
                    <a:pt x="44126" y="0"/>
                    <a:pt x="41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8"/>
            <p:cNvSpPr/>
            <p:nvPr/>
          </p:nvSpPr>
          <p:spPr>
            <a:xfrm>
              <a:off x="947038" y="4774412"/>
              <a:ext cx="1747775" cy="354525"/>
            </a:xfrm>
            <a:custGeom>
              <a:rect b="b" l="l" r="r" t="t"/>
              <a:pathLst>
                <a:path extrusionOk="0" h="10029" w="49442">
                  <a:moveTo>
                    <a:pt x="49009" y="0"/>
                  </a:moveTo>
                  <a:cubicBezTo>
                    <a:pt x="48024" y="1433"/>
                    <a:pt x="45571" y="1939"/>
                    <a:pt x="43476" y="3063"/>
                  </a:cubicBezTo>
                  <a:cubicBezTo>
                    <a:pt x="41378" y="4185"/>
                    <a:pt x="29702" y="4185"/>
                    <a:pt x="27877" y="4185"/>
                  </a:cubicBezTo>
                  <a:cubicBezTo>
                    <a:pt x="26123" y="4185"/>
                    <a:pt x="17773" y="1856"/>
                    <a:pt x="15615" y="1856"/>
                  </a:cubicBezTo>
                  <a:cubicBezTo>
                    <a:pt x="15525" y="1856"/>
                    <a:pt x="15445" y="1860"/>
                    <a:pt x="15378" y="1869"/>
                  </a:cubicBezTo>
                  <a:cubicBezTo>
                    <a:pt x="15306" y="4046"/>
                    <a:pt x="8916" y="5099"/>
                    <a:pt x="7091" y="5449"/>
                  </a:cubicBezTo>
                  <a:cubicBezTo>
                    <a:pt x="5289" y="5795"/>
                    <a:pt x="133" y="9920"/>
                    <a:pt x="1" y="10029"/>
                  </a:cubicBezTo>
                  <a:lnTo>
                    <a:pt x="32586" y="9528"/>
                  </a:lnTo>
                  <a:cubicBezTo>
                    <a:pt x="35406" y="9479"/>
                    <a:pt x="46134" y="5169"/>
                    <a:pt x="47409" y="3676"/>
                  </a:cubicBezTo>
                  <a:lnTo>
                    <a:pt x="47413" y="3673"/>
                  </a:lnTo>
                  <a:lnTo>
                    <a:pt x="47416" y="3673"/>
                  </a:lnTo>
                  <a:cubicBezTo>
                    <a:pt x="47504" y="3603"/>
                    <a:pt x="48703" y="2648"/>
                    <a:pt x="49009" y="2005"/>
                  </a:cubicBezTo>
                  <a:cubicBezTo>
                    <a:pt x="49330" y="1337"/>
                    <a:pt x="49441" y="502"/>
                    <a:pt x="49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8"/>
            <p:cNvSpPr/>
            <p:nvPr/>
          </p:nvSpPr>
          <p:spPr>
            <a:xfrm>
              <a:off x="348775" y="4519715"/>
              <a:ext cx="1719283" cy="372766"/>
            </a:xfrm>
            <a:custGeom>
              <a:rect b="b" l="l" r="r" t="t"/>
              <a:pathLst>
                <a:path extrusionOk="0" h="10545" w="48636">
                  <a:moveTo>
                    <a:pt x="48216" y="1"/>
                  </a:moveTo>
                  <a:cubicBezTo>
                    <a:pt x="46367" y="1674"/>
                    <a:pt x="38972" y="2894"/>
                    <a:pt x="37919" y="3104"/>
                  </a:cubicBezTo>
                  <a:cubicBezTo>
                    <a:pt x="37528" y="3183"/>
                    <a:pt x="36633" y="3242"/>
                    <a:pt x="35572" y="3242"/>
                  </a:cubicBezTo>
                  <a:cubicBezTo>
                    <a:pt x="33776" y="3242"/>
                    <a:pt x="31503" y="3072"/>
                    <a:pt x="30389" y="2541"/>
                  </a:cubicBezTo>
                  <a:cubicBezTo>
                    <a:pt x="29549" y="2143"/>
                    <a:pt x="26892" y="1917"/>
                    <a:pt x="24133" y="1917"/>
                  </a:cubicBezTo>
                  <a:cubicBezTo>
                    <a:pt x="21071" y="1917"/>
                    <a:pt x="17883" y="2195"/>
                    <a:pt x="16922" y="2823"/>
                  </a:cubicBezTo>
                  <a:cubicBezTo>
                    <a:pt x="17223" y="2801"/>
                    <a:pt x="17567" y="2789"/>
                    <a:pt x="17934" y="2789"/>
                  </a:cubicBezTo>
                  <a:cubicBezTo>
                    <a:pt x="19883" y="2789"/>
                    <a:pt x="22459" y="3120"/>
                    <a:pt x="22396" y="3948"/>
                  </a:cubicBezTo>
                  <a:cubicBezTo>
                    <a:pt x="22323" y="4932"/>
                    <a:pt x="13342" y="8020"/>
                    <a:pt x="11518" y="8511"/>
                  </a:cubicBezTo>
                  <a:cubicBezTo>
                    <a:pt x="9691" y="9002"/>
                    <a:pt x="3162" y="9354"/>
                    <a:pt x="1" y="9495"/>
                  </a:cubicBezTo>
                  <a:cubicBezTo>
                    <a:pt x="786" y="10141"/>
                    <a:pt x="5135" y="10545"/>
                    <a:pt x="8735" y="10545"/>
                  </a:cubicBezTo>
                  <a:cubicBezTo>
                    <a:pt x="10602" y="10545"/>
                    <a:pt x="12267" y="10436"/>
                    <a:pt x="13131" y="10197"/>
                  </a:cubicBezTo>
                  <a:cubicBezTo>
                    <a:pt x="15660" y="9495"/>
                    <a:pt x="23101" y="5631"/>
                    <a:pt x="24928" y="5000"/>
                  </a:cubicBezTo>
                  <a:cubicBezTo>
                    <a:pt x="25840" y="4684"/>
                    <a:pt x="28403" y="4562"/>
                    <a:pt x="30893" y="4562"/>
                  </a:cubicBezTo>
                  <a:cubicBezTo>
                    <a:pt x="33383" y="4562"/>
                    <a:pt x="35799" y="4684"/>
                    <a:pt x="36419" y="4859"/>
                  </a:cubicBezTo>
                  <a:cubicBezTo>
                    <a:pt x="36880" y="4990"/>
                    <a:pt x="37883" y="5053"/>
                    <a:pt x="39062" y="5053"/>
                  </a:cubicBezTo>
                  <a:cubicBezTo>
                    <a:pt x="41059" y="5053"/>
                    <a:pt x="43562" y="4872"/>
                    <a:pt x="44793" y="4534"/>
                  </a:cubicBezTo>
                  <a:cubicBezTo>
                    <a:pt x="44793" y="4534"/>
                    <a:pt x="47633" y="2445"/>
                    <a:pt x="47883" y="1778"/>
                  </a:cubicBezTo>
                  <a:lnTo>
                    <a:pt x="47883" y="1777"/>
                  </a:lnTo>
                  <a:cubicBezTo>
                    <a:pt x="48132" y="1110"/>
                    <a:pt x="48635" y="813"/>
                    <a:pt x="4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9" name="Google Shape;2289;p48"/>
          <p:cNvGrpSpPr/>
          <p:nvPr/>
        </p:nvGrpSpPr>
        <p:grpSpPr>
          <a:xfrm flipH="1">
            <a:off x="1476239" y="933441"/>
            <a:ext cx="602172" cy="602117"/>
            <a:chOff x="8374650" y="330550"/>
            <a:chExt cx="552350" cy="552300"/>
          </a:xfrm>
        </p:grpSpPr>
        <p:sp>
          <p:nvSpPr>
            <p:cNvPr id="2290" name="Google Shape;2290;p48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8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2" name="Google Shape;2292;p48"/>
          <p:cNvGrpSpPr/>
          <p:nvPr/>
        </p:nvGrpSpPr>
        <p:grpSpPr>
          <a:xfrm flipH="1" rot="-782640">
            <a:off x="8026034" y="1048620"/>
            <a:ext cx="1226404" cy="1801456"/>
            <a:chOff x="1263225" y="238125"/>
            <a:chExt cx="1226400" cy="1801450"/>
          </a:xfrm>
        </p:grpSpPr>
        <p:sp>
          <p:nvSpPr>
            <p:cNvPr id="2293" name="Google Shape;2293;p48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8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8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8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8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8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8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8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8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2" name="Google Shape;2302;p48"/>
          <p:cNvGrpSpPr/>
          <p:nvPr/>
        </p:nvGrpSpPr>
        <p:grpSpPr>
          <a:xfrm rot="-215156">
            <a:off x="7697782" y="2144107"/>
            <a:ext cx="1538448" cy="3445393"/>
            <a:chOff x="5239000" y="1269475"/>
            <a:chExt cx="1116275" cy="2499925"/>
          </a:xfrm>
        </p:grpSpPr>
        <p:sp>
          <p:nvSpPr>
            <p:cNvPr id="2303" name="Google Shape;2303;p48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8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8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8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8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8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8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8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48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2" name="Google Shape;2312;p48"/>
          <p:cNvGrpSpPr/>
          <p:nvPr/>
        </p:nvGrpSpPr>
        <p:grpSpPr>
          <a:xfrm>
            <a:off x="8224603" y="4461179"/>
            <a:ext cx="1075299" cy="686966"/>
            <a:chOff x="2393525" y="4487550"/>
            <a:chExt cx="1315350" cy="840325"/>
          </a:xfrm>
        </p:grpSpPr>
        <p:sp>
          <p:nvSpPr>
            <p:cNvPr id="2313" name="Google Shape;2313;p48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8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48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6" name="Google Shape;2316;p48"/>
          <p:cNvSpPr/>
          <p:nvPr/>
        </p:nvSpPr>
        <p:spPr>
          <a:xfrm rot="-659127">
            <a:off x="458240" y="3741423"/>
            <a:ext cx="1246889" cy="1269132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7" name="Google Shape;2317;p48"/>
          <p:cNvGrpSpPr/>
          <p:nvPr/>
        </p:nvGrpSpPr>
        <p:grpSpPr>
          <a:xfrm rot="900659">
            <a:off x="1111647" y="4730371"/>
            <a:ext cx="644241" cy="538479"/>
            <a:chOff x="4583425" y="4399375"/>
            <a:chExt cx="640050" cy="534925"/>
          </a:xfrm>
        </p:grpSpPr>
        <p:sp>
          <p:nvSpPr>
            <p:cNvPr id="2318" name="Google Shape;2318;p48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8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8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8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8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3" name="Google Shape;2323;p48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2324" name="Google Shape;2324;p48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8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8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8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48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9" name="Google Shape;2329;p48"/>
          <p:cNvGrpSpPr/>
          <p:nvPr/>
        </p:nvGrpSpPr>
        <p:grpSpPr>
          <a:xfrm rot="782640">
            <a:off x="-108453" y="1848720"/>
            <a:ext cx="1226404" cy="1801456"/>
            <a:chOff x="1263225" y="238125"/>
            <a:chExt cx="1226400" cy="1801450"/>
          </a:xfrm>
        </p:grpSpPr>
        <p:sp>
          <p:nvSpPr>
            <p:cNvPr id="2330" name="Google Shape;2330;p48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8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8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8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8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8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8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8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8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9" name="Google Shape;2339;p48"/>
          <p:cNvSpPr/>
          <p:nvPr/>
        </p:nvSpPr>
        <p:spPr>
          <a:xfrm>
            <a:off x="999233" y="1870839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0" name="Google Shape;2340;p48"/>
          <p:cNvSpPr/>
          <p:nvPr/>
        </p:nvSpPr>
        <p:spPr>
          <a:xfrm>
            <a:off x="7187784" y="1982738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1" name="Google Shape;2341;p48"/>
          <p:cNvSpPr/>
          <p:nvPr/>
        </p:nvSpPr>
        <p:spPr>
          <a:xfrm>
            <a:off x="6159662" y="1333500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2" name="Google Shape;2342;p48"/>
          <p:cNvSpPr/>
          <p:nvPr/>
        </p:nvSpPr>
        <p:spPr>
          <a:xfrm>
            <a:off x="999237" y="31544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43" name="Google Shape;234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7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p49"/>
          <p:cNvSpPr txBox="1"/>
          <p:nvPr/>
        </p:nvSpPr>
        <p:spPr>
          <a:xfrm>
            <a:off x="753675" y="990297"/>
            <a:ext cx="21018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Синтезиране на идеята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49" name="Google Shape;2349;p49"/>
          <p:cNvSpPr txBox="1"/>
          <p:nvPr/>
        </p:nvSpPr>
        <p:spPr>
          <a:xfrm>
            <a:off x="2503350" y="2977175"/>
            <a:ext cx="2382600" cy="13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Измисляне на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функционалността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и започване на реализирането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0" name="Google Shape;2350;p49"/>
          <p:cNvSpPr txBox="1"/>
          <p:nvPr/>
        </p:nvSpPr>
        <p:spPr>
          <a:xfrm>
            <a:off x="4157150" y="867000"/>
            <a:ext cx="2782800" cy="8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Довършване на функционалността и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сглобяване на устройствата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1" name="Google Shape;2351;p49"/>
          <p:cNvSpPr txBox="1"/>
          <p:nvPr/>
        </p:nvSpPr>
        <p:spPr>
          <a:xfrm>
            <a:off x="6312775" y="2977187"/>
            <a:ext cx="2101800" cy="5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Презентиране на проекта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2" name="Google Shape;2352;p49"/>
          <p:cNvSpPr txBox="1"/>
          <p:nvPr/>
        </p:nvSpPr>
        <p:spPr>
          <a:xfrm>
            <a:off x="753675" y="589913"/>
            <a:ext cx="2101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Ден 1</a:t>
            </a:r>
            <a:endParaRPr sz="2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353" name="Google Shape;2353;p49"/>
          <p:cNvSpPr txBox="1"/>
          <p:nvPr/>
        </p:nvSpPr>
        <p:spPr>
          <a:xfrm>
            <a:off x="2682525" y="2598288"/>
            <a:ext cx="2101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Ден 2</a:t>
            </a:r>
            <a:endParaRPr sz="2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354" name="Google Shape;2354;p49"/>
          <p:cNvSpPr/>
          <p:nvPr/>
        </p:nvSpPr>
        <p:spPr>
          <a:xfrm>
            <a:off x="1138450" y="1726200"/>
            <a:ext cx="1559700" cy="87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13.03.2024</a:t>
            </a:r>
            <a:endParaRPr sz="1600">
              <a:solidFill>
                <a:schemeClr val="accent3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cxnSp>
        <p:nvCxnSpPr>
          <p:cNvPr id="2355" name="Google Shape;2355;p49"/>
          <p:cNvCxnSpPr>
            <a:stCxn id="2354" idx="6"/>
            <a:endCxn id="2356" idx="2"/>
          </p:cNvCxnSpPr>
          <p:nvPr/>
        </p:nvCxnSpPr>
        <p:spPr>
          <a:xfrm>
            <a:off x="2698150" y="2162250"/>
            <a:ext cx="255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6" name="Google Shape;2356;p49"/>
          <p:cNvSpPr/>
          <p:nvPr/>
        </p:nvSpPr>
        <p:spPr>
          <a:xfrm>
            <a:off x="2953563" y="1726188"/>
            <a:ext cx="1559700" cy="87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14.03</a:t>
            </a: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.20</a:t>
            </a: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24</a:t>
            </a:r>
            <a:endParaRPr sz="1600">
              <a:solidFill>
                <a:schemeClr val="accent3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2357" name="Google Shape;2357;p49"/>
          <p:cNvSpPr/>
          <p:nvPr/>
        </p:nvSpPr>
        <p:spPr>
          <a:xfrm>
            <a:off x="4768700" y="1726200"/>
            <a:ext cx="1559700" cy="87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15.03.2024</a:t>
            </a:r>
            <a:endParaRPr sz="1600">
              <a:solidFill>
                <a:schemeClr val="accent3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cxnSp>
        <p:nvCxnSpPr>
          <p:cNvPr id="2358" name="Google Shape;2358;p49"/>
          <p:cNvCxnSpPr>
            <a:stCxn id="2356" idx="6"/>
            <a:endCxn id="2357" idx="2"/>
          </p:cNvCxnSpPr>
          <p:nvPr/>
        </p:nvCxnSpPr>
        <p:spPr>
          <a:xfrm>
            <a:off x="4513263" y="2162238"/>
            <a:ext cx="255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9" name="Google Shape;2359;p49"/>
          <p:cNvSpPr/>
          <p:nvPr/>
        </p:nvSpPr>
        <p:spPr>
          <a:xfrm>
            <a:off x="6583825" y="1726200"/>
            <a:ext cx="1559700" cy="87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aleway Black"/>
                <a:ea typeface="Raleway Black"/>
                <a:cs typeface="Raleway Black"/>
                <a:sym typeface="Raleway Black"/>
              </a:rPr>
              <a:t>16.03.2024</a:t>
            </a:r>
            <a:endParaRPr sz="1600">
              <a:solidFill>
                <a:schemeClr val="accent3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cxnSp>
        <p:nvCxnSpPr>
          <p:cNvPr id="2360" name="Google Shape;2360;p49"/>
          <p:cNvCxnSpPr>
            <a:stCxn id="2357" idx="6"/>
            <a:endCxn id="2359" idx="2"/>
          </p:cNvCxnSpPr>
          <p:nvPr/>
        </p:nvCxnSpPr>
        <p:spPr>
          <a:xfrm>
            <a:off x="6328400" y="2162250"/>
            <a:ext cx="255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1" name="Google Shape;2361;p49"/>
          <p:cNvSpPr txBox="1"/>
          <p:nvPr/>
        </p:nvSpPr>
        <p:spPr>
          <a:xfrm>
            <a:off x="4497650" y="589913"/>
            <a:ext cx="2101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Ден 3</a:t>
            </a:r>
            <a:endParaRPr sz="2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362" name="Google Shape;2362;p49"/>
          <p:cNvSpPr txBox="1"/>
          <p:nvPr/>
        </p:nvSpPr>
        <p:spPr>
          <a:xfrm>
            <a:off x="6312775" y="2541638"/>
            <a:ext cx="2101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Ден</a:t>
            </a:r>
            <a:r>
              <a:rPr lang="en" sz="2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 4</a:t>
            </a:r>
            <a:endParaRPr sz="2200">
              <a:solidFill>
                <a:schemeClr val="dk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2363" name="Google Shape;236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8" name="Google Shape;236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9" name="Google Shape;2369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30100" y="408075"/>
            <a:ext cx="951226" cy="188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0" name="Google Shape;2370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4134" y="174575"/>
            <a:ext cx="2921518" cy="2191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1" name="Google Shape;2371;p50"/>
          <p:cNvPicPr preferRelativeResize="0"/>
          <p:nvPr/>
        </p:nvPicPr>
        <p:blipFill rotWithShape="1">
          <a:blip r:embed="rId6">
            <a:alphaModFix/>
          </a:blip>
          <a:srcRect b="0" l="641" r="641" t="0"/>
          <a:stretch/>
        </p:blipFill>
        <p:spPr>
          <a:xfrm rot="-5400000">
            <a:off x="632363" y="2089400"/>
            <a:ext cx="2013176" cy="3277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2" name="Google Shape;2372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400000">
            <a:off x="585739" y="-294926"/>
            <a:ext cx="2353900" cy="3292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3" name="Google Shape;2373;p5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54125" y="2721775"/>
            <a:ext cx="2391199" cy="179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4" name="Google Shape;2374;p5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75650" y="2721775"/>
            <a:ext cx="2154125" cy="2058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5" name="Google Shape;2375;p5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690255" y="93188"/>
            <a:ext cx="1325226" cy="235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9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0" name="Google Shape;2380;p51"/>
          <p:cNvGrpSpPr/>
          <p:nvPr/>
        </p:nvGrpSpPr>
        <p:grpSpPr>
          <a:xfrm>
            <a:off x="3644163" y="1927525"/>
            <a:ext cx="2030400" cy="2030400"/>
            <a:chOff x="3563600" y="1929250"/>
            <a:chExt cx="2030400" cy="2030400"/>
          </a:xfrm>
        </p:grpSpPr>
        <p:sp>
          <p:nvSpPr>
            <p:cNvPr id="2381" name="Google Shape;2381;p51"/>
            <p:cNvSpPr/>
            <p:nvPr/>
          </p:nvSpPr>
          <p:spPr>
            <a:xfrm>
              <a:off x="3563600" y="1929250"/>
              <a:ext cx="2030400" cy="2030400"/>
            </a:xfrm>
            <a:prstGeom prst="ellipse">
              <a:avLst/>
            </a:prstGeom>
            <a:gradFill>
              <a:gsLst>
                <a:gs pos="0">
                  <a:schemeClr val="accent4"/>
                </a:gs>
                <a:gs pos="50000">
                  <a:srgbClr val="FFFFFF">
                    <a:alpha val="26274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82" name="Google Shape;2382;p51"/>
            <p:cNvGrpSpPr/>
            <p:nvPr/>
          </p:nvGrpSpPr>
          <p:grpSpPr>
            <a:xfrm>
              <a:off x="3680853" y="2044831"/>
              <a:ext cx="1795893" cy="1799239"/>
              <a:chOff x="3357175" y="869525"/>
              <a:chExt cx="805225" cy="806725"/>
            </a:xfrm>
          </p:grpSpPr>
          <p:sp>
            <p:nvSpPr>
              <p:cNvPr id="2383" name="Google Shape;2383;p51"/>
              <p:cNvSpPr/>
              <p:nvPr/>
            </p:nvSpPr>
            <p:spPr>
              <a:xfrm>
                <a:off x="3357175" y="870975"/>
                <a:ext cx="805225" cy="805275"/>
              </a:xfrm>
              <a:custGeom>
                <a:rect b="b" l="l" r="r" t="t"/>
                <a:pathLst>
                  <a:path extrusionOk="0" h="32211" w="32209">
                    <a:moveTo>
                      <a:pt x="16104" y="1"/>
                    </a:moveTo>
                    <a:cubicBezTo>
                      <a:pt x="11834" y="1"/>
                      <a:pt x="7737" y="1697"/>
                      <a:pt x="4717" y="4717"/>
                    </a:cubicBezTo>
                    <a:cubicBezTo>
                      <a:pt x="1696" y="7738"/>
                      <a:pt x="0" y="11834"/>
                      <a:pt x="0" y="16105"/>
                    </a:cubicBezTo>
                    <a:cubicBezTo>
                      <a:pt x="0" y="20376"/>
                      <a:pt x="1696" y="24472"/>
                      <a:pt x="4717" y="27493"/>
                    </a:cubicBezTo>
                    <a:cubicBezTo>
                      <a:pt x="7737" y="30514"/>
                      <a:pt x="11834" y="32211"/>
                      <a:pt x="16104" y="32211"/>
                    </a:cubicBezTo>
                    <a:cubicBezTo>
                      <a:pt x="20375" y="32211"/>
                      <a:pt x="24472" y="30514"/>
                      <a:pt x="27492" y="27493"/>
                    </a:cubicBezTo>
                    <a:cubicBezTo>
                      <a:pt x="30513" y="24472"/>
                      <a:pt x="32209" y="20376"/>
                      <a:pt x="32209" y="16105"/>
                    </a:cubicBezTo>
                    <a:cubicBezTo>
                      <a:pt x="32209" y="11834"/>
                      <a:pt x="30513" y="7738"/>
                      <a:pt x="27492" y="4717"/>
                    </a:cubicBezTo>
                    <a:cubicBezTo>
                      <a:pt x="24472" y="1697"/>
                      <a:pt x="20375" y="1"/>
                      <a:pt x="161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51"/>
              <p:cNvSpPr/>
              <p:nvPr/>
            </p:nvSpPr>
            <p:spPr>
              <a:xfrm>
                <a:off x="3357175" y="869525"/>
                <a:ext cx="685625" cy="806725"/>
              </a:xfrm>
              <a:custGeom>
                <a:rect b="b" l="l" r="r" t="t"/>
                <a:pathLst>
                  <a:path extrusionOk="0" h="32269" w="27425">
                    <a:moveTo>
                      <a:pt x="27423" y="27515"/>
                    </a:moveTo>
                    <a:cubicBezTo>
                      <a:pt x="27421" y="27517"/>
                      <a:pt x="27420" y="27518"/>
                      <a:pt x="27418" y="27520"/>
                    </a:cubicBezTo>
                    <a:lnTo>
                      <a:pt x="27418" y="27520"/>
                    </a:lnTo>
                    <a:cubicBezTo>
                      <a:pt x="27420" y="27518"/>
                      <a:pt x="27422" y="27517"/>
                      <a:pt x="27424" y="27515"/>
                    </a:cubicBezTo>
                    <a:close/>
                    <a:moveTo>
                      <a:pt x="15985" y="0"/>
                    </a:moveTo>
                    <a:cubicBezTo>
                      <a:pt x="14930" y="0"/>
                      <a:pt x="13866" y="178"/>
                      <a:pt x="12843" y="388"/>
                    </a:cubicBezTo>
                    <a:cubicBezTo>
                      <a:pt x="10910" y="787"/>
                      <a:pt x="9055" y="1545"/>
                      <a:pt x="7397" y="2613"/>
                    </a:cubicBezTo>
                    <a:cubicBezTo>
                      <a:pt x="4103" y="4734"/>
                      <a:pt x="1647" y="8045"/>
                      <a:pt x="593" y="11819"/>
                    </a:cubicBezTo>
                    <a:cubicBezTo>
                      <a:pt x="198" y="13231"/>
                      <a:pt x="0" y="14697"/>
                      <a:pt x="0" y="16163"/>
                    </a:cubicBezTo>
                    <a:cubicBezTo>
                      <a:pt x="0" y="25058"/>
                      <a:pt x="7210" y="32269"/>
                      <a:pt x="16104" y="32269"/>
                    </a:cubicBezTo>
                    <a:cubicBezTo>
                      <a:pt x="18339" y="32269"/>
                      <a:pt x="20566" y="31804"/>
                      <a:pt x="22610" y="30901"/>
                    </a:cubicBezTo>
                    <a:cubicBezTo>
                      <a:pt x="24474" y="30077"/>
                      <a:pt x="25976" y="28944"/>
                      <a:pt x="27418" y="27520"/>
                    </a:cubicBezTo>
                    <a:lnTo>
                      <a:pt x="27418" y="27520"/>
                    </a:lnTo>
                    <a:cubicBezTo>
                      <a:pt x="25837" y="28752"/>
                      <a:pt x="23984" y="29463"/>
                      <a:pt x="22006" y="29712"/>
                    </a:cubicBezTo>
                    <a:cubicBezTo>
                      <a:pt x="21514" y="29774"/>
                      <a:pt x="21019" y="29803"/>
                      <a:pt x="20525" y="29803"/>
                    </a:cubicBezTo>
                    <a:cubicBezTo>
                      <a:pt x="18878" y="29803"/>
                      <a:pt x="17229" y="29478"/>
                      <a:pt x="15663" y="28955"/>
                    </a:cubicBezTo>
                    <a:cubicBezTo>
                      <a:pt x="13700" y="28300"/>
                      <a:pt x="11360" y="27269"/>
                      <a:pt x="10106" y="25563"/>
                    </a:cubicBezTo>
                    <a:cubicBezTo>
                      <a:pt x="8857" y="23864"/>
                      <a:pt x="7933" y="22059"/>
                      <a:pt x="7401" y="20006"/>
                    </a:cubicBezTo>
                    <a:cubicBezTo>
                      <a:pt x="6873" y="17963"/>
                      <a:pt x="6331" y="14204"/>
                      <a:pt x="8238" y="12625"/>
                    </a:cubicBezTo>
                    <a:cubicBezTo>
                      <a:pt x="8816" y="12147"/>
                      <a:pt x="9577" y="11975"/>
                      <a:pt x="10297" y="11768"/>
                    </a:cubicBezTo>
                    <a:cubicBezTo>
                      <a:pt x="11710" y="11361"/>
                      <a:pt x="13125" y="10723"/>
                      <a:pt x="14043" y="9572"/>
                    </a:cubicBezTo>
                    <a:cubicBezTo>
                      <a:pt x="15173" y="8159"/>
                      <a:pt x="15274" y="5837"/>
                      <a:pt x="14400" y="4281"/>
                    </a:cubicBezTo>
                    <a:lnTo>
                      <a:pt x="14400" y="4281"/>
                    </a:lnTo>
                    <a:cubicBezTo>
                      <a:pt x="15091" y="4896"/>
                      <a:pt x="16011" y="5246"/>
                      <a:pt x="16935" y="5246"/>
                    </a:cubicBezTo>
                    <a:cubicBezTo>
                      <a:pt x="16943" y="5246"/>
                      <a:pt x="16950" y="5246"/>
                      <a:pt x="16957" y="5246"/>
                    </a:cubicBezTo>
                    <a:cubicBezTo>
                      <a:pt x="17890" y="5242"/>
                      <a:pt x="18815" y="4880"/>
                      <a:pt x="19504" y="4253"/>
                    </a:cubicBezTo>
                    <a:cubicBezTo>
                      <a:pt x="19783" y="4000"/>
                      <a:pt x="20029" y="3694"/>
                      <a:pt x="20125" y="3331"/>
                    </a:cubicBezTo>
                    <a:cubicBezTo>
                      <a:pt x="20219" y="2967"/>
                      <a:pt x="20134" y="2541"/>
                      <a:pt x="19845" y="2301"/>
                    </a:cubicBezTo>
                    <a:cubicBezTo>
                      <a:pt x="19464" y="1990"/>
                      <a:pt x="18880" y="2081"/>
                      <a:pt x="18465" y="1818"/>
                    </a:cubicBezTo>
                    <a:lnTo>
                      <a:pt x="18465" y="1818"/>
                    </a:lnTo>
                    <a:cubicBezTo>
                      <a:pt x="18497" y="1839"/>
                      <a:pt x="18528" y="1848"/>
                      <a:pt x="18558" y="1848"/>
                    </a:cubicBezTo>
                    <a:cubicBezTo>
                      <a:pt x="18799" y="1848"/>
                      <a:pt x="18966" y="1252"/>
                      <a:pt x="18951" y="1114"/>
                    </a:cubicBezTo>
                    <a:cubicBezTo>
                      <a:pt x="18918" y="816"/>
                      <a:pt x="18713" y="702"/>
                      <a:pt x="18491" y="532"/>
                    </a:cubicBezTo>
                    <a:cubicBezTo>
                      <a:pt x="18012" y="165"/>
                      <a:pt x="17281" y="78"/>
                      <a:pt x="16704" y="30"/>
                    </a:cubicBezTo>
                    <a:cubicBezTo>
                      <a:pt x="16465" y="9"/>
                      <a:pt x="16225" y="0"/>
                      <a:pt x="15985" y="0"/>
                    </a:cubicBezTo>
                    <a:close/>
                  </a:path>
                </a:pathLst>
              </a:custGeom>
              <a:solidFill>
                <a:srgbClr val="22738D">
                  <a:alpha val="33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51"/>
              <p:cNvSpPr/>
              <p:nvPr/>
            </p:nvSpPr>
            <p:spPr>
              <a:xfrm>
                <a:off x="3517400" y="974275"/>
                <a:ext cx="194250" cy="128750"/>
              </a:xfrm>
              <a:custGeom>
                <a:rect b="b" l="l" r="r" t="t"/>
                <a:pathLst>
                  <a:path extrusionOk="0" h="5150" w="7770">
                    <a:moveTo>
                      <a:pt x="4354" y="1"/>
                    </a:moveTo>
                    <a:cubicBezTo>
                      <a:pt x="3454" y="1"/>
                      <a:pt x="2553" y="300"/>
                      <a:pt x="1795" y="786"/>
                    </a:cubicBezTo>
                    <a:cubicBezTo>
                      <a:pt x="1400" y="1039"/>
                      <a:pt x="982" y="1462"/>
                      <a:pt x="668" y="1952"/>
                    </a:cubicBezTo>
                    <a:lnTo>
                      <a:pt x="669" y="1952"/>
                    </a:lnTo>
                    <a:cubicBezTo>
                      <a:pt x="233" y="2631"/>
                      <a:pt x="1" y="3443"/>
                      <a:pt x="312" y="4121"/>
                    </a:cubicBezTo>
                    <a:cubicBezTo>
                      <a:pt x="674" y="4908"/>
                      <a:pt x="1651" y="5150"/>
                      <a:pt x="2535" y="5150"/>
                    </a:cubicBezTo>
                    <a:cubicBezTo>
                      <a:pt x="2604" y="5150"/>
                      <a:pt x="2673" y="5148"/>
                      <a:pt x="2740" y="5145"/>
                    </a:cubicBezTo>
                    <a:cubicBezTo>
                      <a:pt x="3682" y="5105"/>
                      <a:pt x="4637" y="4911"/>
                      <a:pt x="5439" y="4417"/>
                    </a:cubicBezTo>
                    <a:cubicBezTo>
                      <a:pt x="7014" y="3447"/>
                      <a:pt x="7770" y="941"/>
                      <a:pt x="5567" y="196"/>
                    </a:cubicBezTo>
                    <a:cubicBezTo>
                      <a:pt x="5172" y="63"/>
                      <a:pt x="4763" y="1"/>
                      <a:pt x="4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51"/>
              <p:cNvSpPr/>
              <p:nvPr/>
            </p:nvSpPr>
            <p:spPr>
              <a:xfrm>
                <a:off x="3915150" y="973025"/>
                <a:ext cx="129925" cy="132750"/>
              </a:xfrm>
              <a:custGeom>
                <a:rect b="b" l="l" r="r" t="t"/>
                <a:pathLst>
                  <a:path extrusionOk="0" h="5310" w="5197">
                    <a:moveTo>
                      <a:pt x="1797" y="1"/>
                    </a:moveTo>
                    <a:cubicBezTo>
                      <a:pt x="486" y="1"/>
                      <a:pt x="1" y="1559"/>
                      <a:pt x="572" y="2706"/>
                    </a:cubicBezTo>
                    <a:cubicBezTo>
                      <a:pt x="584" y="2730"/>
                      <a:pt x="597" y="2753"/>
                      <a:pt x="609" y="2778"/>
                    </a:cubicBezTo>
                    <a:cubicBezTo>
                      <a:pt x="1097" y="3673"/>
                      <a:pt x="2549" y="5309"/>
                      <a:pt x="3809" y="5309"/>
                    </a:cubicBezTo>
                    <a:cubicBezTo>
                      <a:pt x="4119" y="5309"/>
                      <a:pt x="4417" y="5210"/>
                      <a:pt x="4686" y="4977"/>
                    </a:cubicBezTo>
                    <a:cubicBezTo>
                      <a:pt x="4786" y="4891"/>
                      <a:pt x="4845" y="4766"/>
                      <a:pt x="4892" y="4643"/>
                    </a:cubicBezTo>
                    <a:cubicBezTo>
                      <a:pt x="5197" y="3844"/>
                      <a:pt x="5090" y="2921"/>
                      <a:pt x="4703" y="2159"/>
                    </a:cubicBezTo>
                    <a:cubicBezTo>
                      <a:pt x="4314" y="1398"/>
                      <a:pt x="3664" y="790"/>
                      <a:pt x="2928" y="357"/>
                    </a:cubicBezTo>
                    <a:cubicBezTo>
                      <a:pt x="2712" y="228"/>
                      <a:pt x="2485" y="113"/>
                      <a:pt x="2240" y="55"/>
                    </a:cubicBezTo>
                    <a:cubicBezTo>
                      <a:pt x="2083" y="18"/>
                      <a:pt x="1935" y="1"/>
                      <a:pt x="17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51"/>
              <p:cNvSpPr/>
              <p:nvPr/>
            </p:nvSpPr>
            <p:spPr>
              <a:xfrm>
                <a:off x="4068775" y="1088275"/>
                <a:ext cx="50575" cy="45600"/>
              </a:xfrm>
              <a:custGeom>
                <a:rect b="b" l="l" r="r" t="t"/>
                <a:pathLst>
                  <a:path extrusionOk="0" h="1824" w="2023">
                    <a:moveTo>
                      <a:pt x="617" y="0"/>
                    </a:moveTo>
                    <a:cubicBezTo>
                      <a:pt x="596" y="0"/>
                      <a:pt x="576" y="1"/>
                      <a:pt x="555" y="4"/>
                    </a:cubicBezTo>
                    <a:cubicBezTo>
                      <a:pt x="170" y="54"/>
                      <a:pt x="0" y="567"/>
                      <a:pt x="150" y="926"/>
                    </a:cubicBezTo>
                    <a:cubicBezTo>
                      <a:pt x="278" y="1232"/>
                      <a:pt x="755" y="1823"/>
                      <a:pt x="1156" y="1823"/>
                    </a:cubicBezTo>
                    <a:cubicBezTo>
                      <a:pt x="1184" y="1823"/>
                      <a:pt x="1211" y="1821"/>
                      <a:pt x="1238" y="1815"/>
                    </a:cubicBezTo>
                    <a:cubicBezTo>
                      <a:pt x="2023" y="1642"/>
                      <a:pt x="1515" y="656"/>
                      <a:pt x="1209" y="325"/>
                    </a:cubicBezTo>
                    <a:cubicBezTo>
                      <a:pt x="1051" y="156"/>
                      <a:pt x="844" y="0"/>
                      <a:pt x="6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51"/>
              <p:cNvSpPr/>
              <p:nvPr/>
            </p:nvSpPr>
            <p:spPr>
              <a:xfrm>
                <a:off x="3735275" y="1141800"/>
                <a:ext cx="109950" cy="110400"/>
              </a:xfrm>
              <a:custGeom>
                <a:rect b="b" l="l" r="r" t="t"/>
                <a:pathLst>
                  <a:path extrusionOk="0" h="4416" w="4398">
                    <a:moveTo>
                      <a:pt x="2242" y="0"/>
                    </a:moveTo>
                    <a:cubicBezTo>
                      <a:pt x="1579" y="0"/>
                      <a:pt x="913" y="304"/>
                      <a:pt x="515" y="837"/>
                    </a:cubicBezTo>
                    <a:cubicBezTo>
                      <a:pt x="0" y="1523"/>
                      <a:pt x="10" y="2622"/>
                      <a:pt x="464" y="3382"/>
                    </a:cubicBezTo>
                    <a:cubicBezTo>
                      <a:pt x="582" y="3578"/>
                      <a:pt x="729" y="3752"/>
                      <a:pt x="904" y="3890"/>
                    </a:cubicBezTo>
                    <a:cubicBezTo>
                      <a:pt x="1336" y="4232"/>
                      <a:pt x="1895" y="4416"/>
                      <a:pt x="2433" y="4416"/>
                    </a:cubicBezTo>
                    <a:cubicBezTo>
                      <a:pt x="3154" y="4416"/>
                      <a:pt x="3840" y="4086"/>
                      <a:pt x="4137" y="3362"/>
                    </a:cubicBezTo>
                    <a:cubicBezTo>
                      <a:pt x="4292" y="2982"/>
                      <a:pt x="4397" y="2578"/>
                      <a:pt x="4390" y="2170"/>
                    </a:cubicBezTo>
                    <a:cubicBezTo>
                      <a:pt x="4376" y="1274"/>
                      <a:pt x="3769" y="412"/>
                      <a:pt x="2923" y="114"/>
                    </a:cubicBezTo>
                    <a:cubicBezTo>
                      <a:pt x="2704" y="37"/>
                      <a:pt x="2474" y="0"/>
                      <a:pt x="22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51"/>
              <p:cNvSpPr/>
              <p:nvPr/>
            </p:nvSpPr>
            <p:spPr>
              <a:xfrm>
                <a:off x="3635075" y="891500"/>
                <a:ext cx="193700" cy="52525"/>
              </a:xfrm>
              <a:custGeom>
                <a:rect b="b" l="l" r="r" t="t"/>
                <a:pathLst>
                  <a:path extrusionOk="0" h="2101" w="7748">
                    <a:moveTo>
                      <a:pt x="4012" y="1"/>
                    </a:moveTo>
                    <a:cubicBezTo>
                      <a:pt x="2695" y="1"/>
                      <a:pt x="999" y="238"/>
                      <a:pt x="193" y="1109"/>
                    </a:cubicBezTo>
                    <a:cubicBezTo>
                      <a:pt x="104" y="1206"/>
                      <a:pt x="23" y="1323"/>
                      <a:pt x="16" y="1454"/>
                    </a:cubicBezTo>
                    <a:cubicBezTo>
                      <a:pt x="1" y="1780"/>
                      <a:pt x="408" y="1935"/>
                      <a:pt x="730" y="1980"/>
                    </a:cubicBezTo>
                    <a:cubicBezTo>
                      <a:pt x="1335" y="2067"/>
                      <a:pt x="1960" y="2101"/>
                      <a:pt x="2582" y="2101"/>
                    </a:cubicBezTo>
                    <a:cubicBezTo>
                      <a:pt x="3020" y="2101"/>
                      <a:pt x="3457" y="2084"/>
                      <a:pt x="3885" y="2058"/>
                    </a:cubicBezTo>
                    <a:cubicBezTo>
                      <a:pt x="4508" y="2020"/>
                      <a:pt x="7748" y="1604"/>
                      <a:pt x="6071" y="398"/>
                    </a:cubicBezTo>
                    <a:cubicBezTo>
                      <a:pt x="5715" y="142"/>
                      <a:pt x="5224" y="62"/>
                      <a:pt x="4795" y="30"/>
                    </a:cubicBezTo>
                    <a:cubicBezTo>
                      <a:pt x="4560" y="12"/>
                      <a:pt x="4295" y="1"/>
                      <a:pt x="4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51"/>
              <p:cNvSpPr/>
              <p:nvPr/>
            </p:nvSpPr>
            <p:spPr>
              <a:xfrm>
                <a:off x="3789600" y="947125"/>
                <a:ext cx="52650" cy="20575"/>
              </a:xfrm>
              <a:custGeom>
                <a:rect b="b" l="l" r="r" t="t"/>
                <a:pathLst>
                  <a:path extrusionOk="0" h="823" w="2106">
                    <a:moveTo>
                      <a:pt x="1055" y="0"/>
                    </a:moveTo>
                    <a:cubicBezTo>
                      <a:pt x="955" y="0"/>
                      <a:pt x="854" y="8"/>
                      <a:pt x="755" y="18"/>
                    </a:cubicBezTo>
                    <a:cubicBezTo>
                      <a:pt x="613" y="35"/>
                      <a:pt x="466" y="58"/>
                      <a:pt x="346" y="137"/>
                    </a:cubicBezTo>
                    <a:cubicBezTo>
                      <a:pt x="1" y="363"/>
                      <a:pt x="221" y="629"/>
                      <a:pt x="532" y="753"/>
                    </a:cubicBezTo>
                    <a:cubicBezTo>
                      <a:pt x="654" y="802"/>
                      <a:pt x="804" y="823"/>
                      <a:pt x="960" y="823"/>
                    </a:cubicBezTo>
                    <a:cubicBezTo>
                      <a:pt x="1207" y="823"/>
                      <a:pt x="1469" y="770"/>
                      <a:pt x="1658" y="686"/>
                    </a:cubicBezTo>
                    <a:cubicBezTo>
                      <a:pt x="1997" y="535"/>
                      <a:pt x="2105" y="285"/>
                      <a:pt x="1490" y="67"/>
                    </a:cubicBezTo>
                    <a:cubicBezTo>
                      <a:pt x="1351" y="17"/>
                      <a:pt x="1204" y="0"/>
                      <a:pt x="10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51"/>
              <p:cNvSpPr/>
              <p:nvPr/>
            </p:nvSpPr>
            <p:spPr>
              <a:xfrm>
                <a:off x="3401075" y="1259500"/>
                <a:ext cx="84400" cy="188350"/>
              </a:xfrm>
              <a:custGeom>
                <a:rect b="b" l="l" r="r" t="t"/>
                <a:pathLst>
                  <a:path extrusionOk="0" h="7534" w="3376">
                    <a:moveTo>
                      <a:pt x="999" y="1"/>
                    </a:moveTo>
                    <a:cubicBezTo>
                      <a:pt x="642" y="1"/>
                      <a:pt x="324" y="276"/>
                      <a:pt x="199" y="790"/>
                    </a:cubicBezTo>
                    <a:cubicBezTo>
                      <a:pt x="41" y="1431"/>
                      <a:pt x="1" y="2128"/>
                      <a:pt x="40" y="2822"/>
                    </a:cubicBezTo>
                    <a:cubicBezTo>
                      <a:pt x="74" y="3417"/>
                      <a:pt x="167" y="4010"/>
                      <a:pt x="293" y="4557"/>
                    </a:cubicBezTo>
                    <a:cubicBezTo>
                      <a:pt x="445" y="5213"/>
                      <a:pt x="671" y="5859"/>
                      <a:pt x="1047" y="6417"/>
                    </a:cubicBezTo>
                    <a:cubicBezTo>
                      <a:pt x="1304" y="6796"/>
                      <a:pt x="1898" y="7533"/>
                      <a:pt x="2442" y="7533"/>
                    </a:cubicBezTo>
                    <a:cubicBezTo>
                      <a:pt x="2500" y="7533"/>
                      <a:pt x="2557" y="7525"/>
                      <a:pt x="2613" y="7507"/>
                    </a:cubicBezTo>
                    <a:cubicBezTo>
                      <a:pt x="3376" y="7263"/>
                      <a:pt x="3354" y="6010"/>
                      <a:pt x="3311" y="5412"/>
                    </a:cubicBezTo>
                    <a:cubicBezTo>
                      <a:pt x="3188" y="3690"/>
                      <a:pt x="2833" y="1922"/>
                      <a:pt x="1828" y="518"/>
                    </a:cubicBezTo>
                    <a:cubicBezTo>
                      <a:pt x="1577" y="167"/>
                      <a:pt x="1276" y="1"/>
                      <a:pt x="9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51"/>
              <p:cNvSpPr/>
              <p:nvPr/>
            </p:nvSpPr>
            <p:spPr>
              <a:xfrm>
                <a:off x="3383400" y="1198100"/>
                <a:ext cx="29575" cy="57125"/>
              </a:xfrm>
              <a:custGeom>
                <a:rect b="b" l="l" r="r" t="t"/>
                <a:pathLst>
                  <a:path extrusionOk="0" h="2285" w="1183">
                    <a:moveTo>
                      <a:pt x="608" y="1"/>
                    </a:moveTo>
                    <a:cubicBezTo>
                      <a:pt x="257" y="1"/>
                      <a:pt x="42" y="654"/>
                      <a:pt x="18" y="928"/>
                    </a:cubicBezTo>
                    <a:cubicBezTo>
                      <a:pt x="0" y="1130"/>
                      <a:pt x="18" y="2285"/>
                      <a:pt x="420" y="2285"/>
                    </a:cubicBezTo>
                    <a:cubicBezTo>
                      <a:pt x="452" y="2285"/>
                      <a:pt x="487" y="2277"/>
                      <a:pt x="524" y="2261"/>
                    </a:cubicBezTo>
                    <a:cubicBezTo>
                      <a:pt x="576" y="2239"/>
                      <a:pt x="616" y="2196"/>
                      <a:pt x="652" y="2153"/>
                    </a:cubicBezTo>
                    <a:cubicBezTo>
                      <a:pt x="1029" y="1706"/>
                      <a:pt x="1183" y="1081"/>
                      <a:pt x="1059" y="510"/>
                    </a:cubicBezTo>
                    <a:cubicBezTo>
                      <a:pt x="1023" y="347"/>
                      <a:pt x="960" y="179"/>
                      <a:pt x="826" y="81"/>
                    </a:cubicBezTo>
                    <a:cubicBezTo>
                      <a:pt x="748" y="25"/>
                      <a:pt x="675" y="1"/>
                      <a:pt x="6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51"/>
              <p:cNvSpPr/>
              <p:nvPr/>
            </p:nvSpPr>
            <p:spPr>
              <a:xfrm>
                <a:off x="3656700" y="1360325"/>
                <a:ext cx="81750" cy="68750"/>
              </a:xfrm>
              <a:custGeom>
                <a:rect b="b" l="l" r="r" t="t"/>
                <a:pathLst>
                  <a:path extrusionOk="0" h="2750" w="3270">
                    <a:moveTo>
                      <a:pt x="1370" y="1"/>
                    </a:moveTo>
                    <a:cubicBezTo>
                      <a:pt x="1251" y="1"/>
                      <a:pt x="1131" y="15"/>
                      <a:pt x="1014" y="47"/>
                    </a:cubicBezTo>
                    <a:cubicBezTo>
                      <a:pt x="426" y="208"/>
                      <a:pt x="1" y="827"/>
                      <a:pt x="62" y="1435"/>
                    </a:cubicBezTo>
                    <a:lnTo>
                      <a:pt x="62" y="1433"/>
                    </a:lnTo>
                    <a:cubicBezTo>
                      <a:pt x="143" y="2241"/>
                      <a:pt x="1034" y="2749"/>
                      <a:pt x="1851" y="2749"/>
                    </a:cubicBezTo>
                    <a:cubicBezTo>
                      <a:pt x="2151" y="2749"/>
                      <a:pt x="2441" y="2681"/>
                      <a:pt x="2677" y="2534"/>
                    </a:cubicBezTo>
                    <a:cubicBezTo>
                      <a:pt x="3042" y="2304"/>
                      <a:pt x="3269" y="1858"/>
                      <a:pt x="3210" y="1430"/>
                    </a:cubicBezTo>
                    <a:cubicBezTo>
                      <a:pt x="3156" y="1037"/>
                      <a:pt x="2884" y="705"/>
                      <a:pt x="2573" y="461"/>
                    </a:cubicBezTo>
                    <a:cubicBezTo>
                      <a:pt x="2230" y="192"/>
                      <a:pt x="1799" y="1"/>
                      <a:pt x="13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51"/>
              <p:cNvSpPr/>
              <p:nvPr/>
            </p:nvSpPr>
            <p:spPr>
              <a:xfrm>
                <a:off x="3438425" y="1028850"/>
                <a:ext cx="53825" cy="72975"/>
              </a:xfrm>
              <a:custGeom>
                <a:rect b="b" l="l" r="r" t="t"/>
                <a:pathLst>
                  <a:path extrusionOk="0" h="2919" w="2153">
                    <a:moveTo>
                      <a:pt x="1605" y="1"/>
                    </a:moveTo>
                    <a:cubicBezTo>
                      <a:pt x="1434" y="1"/>
                      <a:pt x="1239" y="72"/>
                      <a:pt x="1047" y="213"/>
                    </a:cubicBezTo>
                    <a:cubicBezTo>
                      <a:pt x="369" y="710"/>
                      <a:pt x="34" y="1431"/>
                      <a:pt x="5" y="2251"/>
                    </a:cubicBezTo>
                    <a:cubicBezTo>
                      <a:pt x="1" y="2399"/>
                      <a:pt x="8" y="2551"/>
                      <a:pt x="73" y="2684"/>
                    </a:cubicBezTo>
                    <a:cubicBezTo>
                      <a:pt x="136" y="2813"/>
                      <a:pt x="264" y="2918"/>
                      <a:pt x="407" y="2918"/>
                    </a:cubicBezTo>
                    <a:cubicBezTo>
                      <a:pt x="411" y="2918"/>
                      <a:pt x="416" y="2918"/>
                      <a:pt x="420" y="2918"/>
                    </a:cubicBezTo>
                    <a:cubicBezTo>
                      <a:pt x="495" y="2915"/>
                      <a:pt x="567" y="2882"/>
                      <a:pt x="633" y="2846"/>
                    </a:cubicBezTo>
                    <a:cubicBezTo>
                      <a:pt x="1170" y="2561"/>
                      <a:pt x="1547" y="2046"/>
                      <a:pt x="1840" y="1513"/>
                    </a:cubicBezTo>
                    <a:cubicBezTo>
                      <a:pt x="1975" y="1269"/>
                      <a:pt x="2097" y="1010"/>
                      <a:pt x="2117" y="732"/>
                    </a:cubicBezTo>
                    <a:cubicBezTo>
                      <a:pt x="2152" y="244"/>
                      <a:pt x="1921" y="1"/>
                      <a:pt x="16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51"/>
              <p:cNvSpPr/>
              <p:nvPr/>
            </p:nvSpPr>
            <p:spPr>
              <a:xfrm>
                <a:off x="3834425" y="1389025"/>
                <a:ext cx="175750" cy="196625"/>
              </a:xfrm>
              <a:custGeom>
                <a:rect b="b" l="l" r="r" t="t"/>
                <a:pathLst>
                  <a:path extrusionOk="0" h="7865" w="7030">
                    <a:moveTo>
                      <a:pt x="3436" y="1"/>
                    </a:moveTo>
                    <a:cubicBezTo>
                      <a:pt x="3107" y="1"/>
                      <a:pt x="2773" y="56"/>
                      <a:pt x="2443" y="174"/>
                    </a:cubicBezTo>
                    <a:cubicBezTo>
                      <a:pt x="1667" y="453"/>
                      <a:pt x="1094" y="1004"/>
                      <a:pt x="718" y="1683"/>
                    </a:cubicBezTo>
                    <a:cubicBezTo>
                      <a:pt x="59" y="2875"/>
                      <a:pt x="1" y="4466"/>
                      <a:pt x="514" y="5699"/>
                    </a:cubicBezTo>
                    <a:cubicBezTo>
                      <a:pt x="1026" y="6929"/>
                      <a:pt x="2301" y="7864"/>
                      <a:pt x="3599" y="7864"/>
                    </a:cubicBezTo>
                    <a:cubicBezTo>
                      <a:pt x="3840" y="7864"/>
                      <a:pt x="4081" y="7832"/>
                      <a:pt x="4318" y="7764"/>
                    </a:cubicBezTo>
                    <a:cubicBezTo>
                      <a:pt x="5247" y="7496"/>
                      <a:pt x="5984" y="6732"/>
                      <a:pt x="6371" y="5845"/>
                    </a:cubicBezTo>
                    <a:cubicBezTo>
                      <a:pt x="6981" y="4449"/>
                      <a:pt x="7029" y="2640"/>
                      <a:pt x="6089" y="1395"/>
                    </a:cubicBezTo>
                    <a:cubicBezTo>
                      <a:pt x="5445" y="543"/>
                      <a:pt x="4467" y="1"/>
                      <a:pt x="34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51"/>
              <p:cNvSpPr/>
              <p:nvPr/>
            </p:nvSpPr>
            <p:spPr>
              <a:xfrm>
                <a:off x="4029700" y="1425450"/>
                <a:ext cx="61125" cy="85725"/>
              </a:xfrm>
              <a:custGeom>
                <a:rect b="b" l="l" r="r" t="t"/>
                <a:pathLst>
                  <a:path extrusionOk="0" h="3429" w="2445">
                    <a:moveTo>
                      <a:pt x="1578" y="1"/>
                    </a:moveTo>
                    <a:cubicBezTo>
                      <a:pt x="1341" y="1"/>
                      <a:pt x="1118" y="95"/>
                      <a:pt x="930" y="243"/>
                    </a:cubicBezTo>
                    <a:cubicBezTo>
                      <a:pt x="792" y="351"/>
                      <a:pt x="673" y="488"/>
                      <a:pt x="582" y="638"/>
                    </a:cubicBezTo>
                    <a:cubicBezTo>
                      <a:pt x="229" y="1222"/>
                      <a:pt x="0" y="2739"/>
                      <a:pt x="544" y="3283"/>
                    </a:cubicBezTo>
                    <a:cubicBezTo>
                      <a:pt x="646" y="3384"/>
                      <a:pt x="753" y="3428"/>
                      <a:pt x="862" y="3428"/>
                    </a:cubicBezTo>
                    <a:cubicBezTo>
                      <a:pt x="1504" y="3428"/>
                      <a:pt x="2221" y="1899"/>
                      <a:pt x="2322" y="1434"/>
                    </a:cubicBezTo>
                    <a:cubicBezTo>
                      <a:pt x="2445" y="862"/>
                      <a:pt x="2352" y="17"/>
                      <a:pt x="1598" y="1"/>
                    </a:cubicBezTo>
                    <a:cubicBezTo>
                      <a:pt x="1591" y="1"/>
                      <a:pt x="1584" y="1"/>
                      <a:pt x="15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51"/>
              <p:cNvSpPr/>
              <p:nvPr/>
            </p:nvSpPr>
            <p:spPr>
              <a:xfrm>
                <a:off x="4081125" y="1289400"/>
                <a:ext cx="70125" cy="114825"/>
              </a:xfrm>
              <a:custGeom>
                <a:rect b="b" l="l" r="r" t="t"/>
                <a:pathLst>
                  <a:path extrusionOk="0" h="4593" w="2805">
                    <a:moveTo>
                      <a:pt x="1760" y="1"/>
                    </a:moveTo>
                    <a:cubicBezTo>
                      <a:pt x="1649" y="1"/>
                      <a:pt x="1542" y="46"/>
                      <a:pt x="1446" y="113"/>
                    </a:cubicBezTo>
                    <a:cubicBezTo>
                      <a:pt x="1368" y="167"/>
                      <a:pt x="1298" y="233"/>
                      <a:pt x="1237" y="300"/>
                    </a:cubicBezTo>
                    <a:cubicBezTo>
                      <a:pt x="594" y="1011"/>
                      <a:pt x="362" y="1993"/>
                      <a:pt x="194" y="2937"/>
                    </a:cubicBezTo>
                    <a:cubicBezTo>
                      <a:pt x="118" y="3366"/>
                      <a:pt x="0" y="4208"/>
                      <a:pt x="445" y="4493"/>
                    </a:cubicBezTo>
                    <a:cubicBezTo>
                      <a:pt x="551" y="4561"/>
                      <a:pt x="656" y="4593"/>
                      <a:pt x="759" y="4593"/>
                    </a:cubicBezTo>
                    <a:cubicBezTo>
                      <a:pt x="1961" y="4593"/>
                      <a:pt x="2804" y="245"/>
                      <a:pt x="1853" y="12"/>
                    </a:cubicBezTo>
                    <a:cubicBezTo>
                      <a:pt x="1821" y="4"/>
                      <a:pt x="1790" y="1"/>
                      <a:pt x="17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51"/>
              <p:cNvSpPr/>
              <p:nvPr/>
            </p:nvSpPr>
            <p:spPr>
              <a:xfrm>
                <a:off x="4028700" y="1368725"/>
                <a:ext cx="35750" cy="40800"/>
              </a:xfrm>
              <a:custGeom>
                <a:rect b="b" l="l" r="r" t="t"/>
                <a:pathLst>
                  <a:path extrusionOk="0" h="1632" w="1430">
                    <a:moveTo>
                      <a:pt x="716" y="0"/>
                    </a:moveTo>
                    <a:cubicBezTo>
                      <a:pt x="545" y="0"/>
                      <a:pt x="361" y="120"/>
                      <a:pt x="212" y="416"/>
                    </a:cubicBezTo>
                    <a:cubicBezTo>
                      <a:pt x="61" y="712"/>
                      <a:pt x="0" y="1406"/>
                      <a:pt x="371" y="1596"/>
                    </a:cubicBezTo>
                    <a:cubicBezTo>
                      <a:pt x="420" y="1620"/>
                      <a:pt x="470" y="1631"/>
                      <a:pt x="519" y="1631"/>
                    </a:cubicBezTo>
                    <a:cubicBezTo>
                      <a:pt x="731" y="1631"/>
                      <a:pt x="941" y="1431"/>
                      <a:pt x="1063" y="1233"/>
                    </a:cubicBezTo>
                    <a:cubicBezTo>
                      <a:pt x="1429" y="641"/>
                      <a:pt x="1110" y="0"/>
                      <a:pt x="7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51"/>
              <p:cNvSpPr/>
              <p:nvPr/>
            </p:nvSpPr>
            <p:spPr>
              <a:xfrm>
                <a:off x="3874125" y="1234600"/>
                <a:ext cx="40575" cy="34025"/>
              </a:xfrm>
              <a:custGeom>
                <a:rect b="b" l="l" r="r" t="t"/>
                <a:pathLst>
                  <a:path extrusionOk="0" h="1361" w="1623">
                    <a:moveTo>
                      <a:pt x="823" y="1"/>
                    </a:moveTo>
                    <a:cubicBezTo>
                      <a:pt x="555" y="1"/>
                      <a:pt x="292" y="142"/>
                      <a:pt x="183" y="440"/>
                    </a:cubicBezTo>
                    <a:cubicBezTo>
                      <a:pt x="1" y="936"/>
                      <a:pt x="401" y="1361"/>
                      <a:pt x="856" y="1361"/>
                    </a:cubicBezTo>
                    <a:cubicBezTo>
                      <a:pt x="959" y="1361"/>
                      <a:pt x="1066" y="1338"/>
                      <a:pt x="1169" y="1290"/>
                    </a:cubicBezTo>
                    <a:cubicBezTo>
                      <a:pt x="1458" y="1154"/>
                      <a:pt x="1623" y="792"/>
                      <a:pt x="1522" y="490"/>
                    </a:cubicBezTo>
                    <a:cubicBezTo>
                      <a:pt x="1414" y="170"/>
                      <a:pt x="1116" y="1"/>
                      <a:pt x="8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51"/>
              <p:cNvSpPr/>
              <p:nvPr/>
            </p:nvSpPr>
            <p:spPr>
              <a:xfrm>
                <a:off x="4024150" y="1217325"/>
                <a:ext cx="59300" cy="47650"/>
              </a:xfrm>
              <a:custGeom>
                <a:rect b="b" l="l" r="r" t="t"/>
                <a:pathLst>
                  <a:path extrusionOk="0" h="1906" w="2372">
                    <a:moveTo>
                      <a:pt x="1093" y="0"/>
                    </a:moveTo>
                    <a:cubicBezTo>
                      <a:pt x="1049" y="0"/>
                      <a:pt x="1004" y="3"/>
                      <a:pt x="959" y="8"/>
                    </a:cubicBezTo>
                    <a:cubicBezTo>
                      <a:pt x="434" y="73"/>
                      <a:pt x="1" y="537"/>
                      <a:pt x="24" y="1081"/>
                    </a:cubicBezTo>
                    <a:cubicBezTo>
                      <a:pt x="45" y="1549"/>
                      <a:pt x="413" y="1821"/>
                      <a:pt x="831" y="1888"/>
                    </a:cubicBezTo>
                    <a:cubicBezTo>
                      <a:pt x="900" y="1900"/>
                      <a:pt x="971" y="1905"/>
                      <a:pt x="1041" y="1905"/>
                    </a:cubicBezTo>
                    <a:cubicBezTo>
                      <a:pt x="1397" y="1905"/>
                      <a:pt x="1753" y="1761"/>
                      <a:pt x="1936" y="1469"/>
                    </a:cubicBezTo>
                    <a:cubicBezTo>
                      <a:pt x="2371" y="771"/>
                      <a:pt x="1840" y="0"/>
                      <a:pt x="10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401" name="Google Shape;240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4138" y="2064893"/>
            <a:ext cx="2030425" cy="18112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2" name="Google Shape;2402;p51"/>
          <p:cNvGrpSpPr/>
          <p:nvPr/>
        </p:nvGrpSpPr>
        <p:grpSpPr>
          <a:xfrm>
            <a:off x="6693021" y="2410875"/>
            <a:ext cx="2508185" cy="811800"/>
            <a:chOff x="6692925" y="2334663"/>
            <a:chExt cx="2451075" cy="811800"/>
          </a:xfrm>
        </p:grpSpPr>
        <p:sp>
          <p:nvSpPr>
            <p:cNvPr id="2403" name="Google Shape;2403;p51"/>
            <p:cNvSpPr/>
            <p:nvPr/>
          </p:nvSpPr>
          <p:spPr>
            <a:xfrm>
              <a:off x="6692925" y="2334663"/>
              <a:ext cx="2433925" cy="811800"/>
            </a:xfrm>
            <a:custGeom>
              <a:rect b="b" l="l" r="r" t="t"/>
              <a:pathLst>
                <a:path extrusionOk="0" h="32472" w="97357">
                  <a:moveTo>
                    <a:pt x="89080" y="1"/>
                  </a:moveTo>
                  <a:cubicBezTo>
                    <a:pt x="87516" y="1"/>
                    <a:pt x="85935" y="827"/>
                    <a:pt x="84911" y="2050"/>
                  </a:cubicBezTo>
                  <a:cubicBezTo>
                    <a:pt x="83575" y="3648"/>
                    <a:pt x="83050" y="5783"/>
                    <a:pt x="82924" y="7861"/>
                  </a:cubicBezTo>
                  <a:cubicBezTo>
                    <a:pt x="82435" y="7033"/>
                    <a:pt x="81532" y="6660"/>
                    <a:pt x="80577" y="6660"/>
                  </a:cubicBezTo>
                  <a:cubicBezTo>
                    <a:pt x="79580" y="6660"/>
                    <a:pt x="78526" y="7067"/>
                    <a:pt x="77827" y="7787"/>
                  </a:cubicBezTo>
                  <a:cubicBezTo>
                    <a:pt x="76458" y="9198"/>
                    <a:pt x="76109" y="11287"/>
                    <a:pt x="75910" y="13243"/>
                  </a:cubicBezTo>
                  <a:cubicBezTo>
                    <a:pt x="75610" y="12667"/>
                    <a:pt x="75022" y="12412"/>
                    <a:pt x="74389" y="12412"/>
                  </a:cubicBezTo>
                  <a:cubicBezTo>
                    <a:pt x="73585" y="12412"/>
                    <a:pt x="72707" y="12824"/>
                    <a:pt x="72254" y="13513"/>
                  </a:cubicBezTo>
                  <a:cubicBezTo>
                    <a:pt x="71444" y="14746"/>
                    <a:pt x="71577" y="16348"/>
                    <a:pt x="71741" y="17814"/>
                  </a:cubicBezTo>
                  <a:cubicBezTo>
                    <a:pt x="71645" y="17322"/>
                    <a:pt x="71174" y="17085"/>
                    <a:pt x="70669" y="17085"/>
                  </a:cubicBezTo>
                  <a:cubicBezTo>
                    <a:pt x="70273" y="17085"/>
                    <a:pt x="69857" y="17231"/>
                    <a:pt x="69584" y="17515"/>
                  </a:cubicBezTo>
                  <a:cubicBezTo>
                    <a:pt x="68966" y="18162"/>
                    <a:pt x="68867" y="19127"/>
                    <a:pt x="68693" y="20004"/>
                  </a:cubicBezTo>
                  <a:cubicBezTo>
                    <a:pt x="68519" y="20881"/>
                    <a:pt x="68130" y="21852"/>
                    <a:pt x="67281" y="22136"/>
                  </a:cubicBezTo>
                  <a:cubicBezTo>
                    <a:pt x="67130" y="22187"/>
                    <a:pt x="66978" y="22210"/>
                    <a:pt x="66829" y="22210"/>
                  </a:cubicBezTo>
                  <a:cubicBezTo>
                    <a:pt x="65893" y="22210"/>
                    <a:pt x="65034" y="21285"/>
                    <a:pt x="64757" y="20324"/>
                  </a:cubicBezTo>
                  <a:cubicBezTo>
                    <a:pt x="64437" y="19211"/>
                    <a:pt x="64579" y="18007"/>
                    <a:pt x="64278" y="16887"/>
                  </a:cubicBezTo>
                  <a:cubicBezTo>
                    <a:pt x="63757" y="14944"/>
                    <a:pt x="61722" y="13678"/>
                    <a:pt x="59747" y="13678"/>
                  </a:cubicBezTo>
                  <a:cubicBezTo>
                    <a:pt x="58946" y="13678"/>
                    <a:pt x="58156" y="13886"/>
                    <a:pt x="57480" y="14341"/>
                  </a:cubicBezTo>
                  <a:cubicBezTo>
                    <a:pt x="57163" y="14018"/>
                    <a:pt x="56753" y="13879"/>
                    <a:pt x="56328" y="13879"/>
                  </a:cubicBezTo>
                  <a:cubicBezTo>
                    <a:pt x="55169" y="13879"/>
                    <a:pt x="53903" y="14920"/>
                    <a:pt x="54163" y="16125"/>
                  </a:cubicBezTo>
                  <a:cubicBezTo>
                    <a:pt x="53943" y="15300"/>
                    <a:pt x="53120" y="14681"/>
                    <a:pt x="52270" y="14681"/>
                  </a:cubicBezTo>
                  <a:cubicBezTo>
                    <a:pt x="52230" y="14681"/>
                    <a:pt x="52190" y="14683"/>
                    <a:pt x="52150" y="14686"/>
                  </a:cubicBezTo>
                  <a:cubicBezTo>
                    <a:pt x="51257" y="14749"/>
                    <a:pt x="50464" y="15505"/>
                    <a:pt x="50357" y="16394"/>
                  </a:cubicBezTo>
                  <a:cubicBezTo>
                    <a:pt x="50297" y="16896"/>
                    <a:pt x="50434" y="17418"/>
                    <a:pt x="50293" y="17906"/>
                  </a:cubicBezTo>
                  <a:cubicBezTo>
                    <a:pt x="50054" y="18731"/>
                    <a:pt x="49126" y="19107"/>
                    <a:pt x="48238" y="19107"/>
                  </a:cubicBezTo>
                  <a:cubicBezTo>
                    <a:pt x="48081" y="19107"/>
                    <a:pt x="47925" y="19096"/>
                    <a:pt x="47775" y="19073"/>
                  </a:cubicBezTo>
                  <a:cubicBezTo>
                    <a:pt x="46172" y="18826"/>
                    <a:pt x="44833" y="17759"/>
                    <a:pt x="43574" y="16736"/>
                  </a:cubicBezTo>
                  <a:cubicBezTo>
                    <a:pt x="42314" y="15713"/>
                    <a:pt x="40963" y="14656"/>
                    <a:pt x="39354" y="14440"/>
                  </a:cubicBezTo>
                  <a:cubicBezTo>
                    <a:pt x="39208" y="14421"/>
                    <a:pt x="39060" y="14411"/>
                    <a:pt x="38911" y="14411"/>
                  </a:cubicBezTo>
                  <a:cubicBezTo>
                    <a:pt x="37417" y="14411"/>
                    <a:pt x="35847" y="15372"/>
                    <a:pt x="35732" y="16844"/>
                  </a:cubicBezTo>
                  <a:cubicBezTo>
                    <a:pt x="35057" y="16348"/>
                    <a:pt x="34256" y="16124"/>
                    <a:pt x="33439" y="16124"/>
                  </a:cubicBezTo>
                  <a:cubicBezTo>
                    <a:pt x="31826" y="16124"/>
                    <a:pt x="30144" y="16993"/>
                    <a:pt x="29208" y="18355"/>
                  </a:cubicBezTo>
                  <a:cubicBezTo>
                    <a:pt x="27804" y="20396"/>
                    <a:pt x="27453" y="22997"/>
                    <a:pt x="28391" y="25318"/>
                  </a:cubicBezTo>
                  <a:cubicBezTo>
                    <a:pt x="28177" y="24840"/>
                    <a:pt x="27653" y="24537"/>
                    <a:pt x="27135" y="24537"/>
                  </a:cubicBezTo>
                  <a:cubicBezTo>
                    <a:pt x="26980" y="24537"/>
                    <a:pt x="26826" y="24564"/>
                    <a:pt x="26681" y="24621"/>
                  </a:cubicBezTo>
                  <a:cubicBezTo>
                    <a:pt x="26049" y="24870"/>
                    <a:pt x="25687" y="25655"/>
                    <a:pt x="25906" y="26298"/>
                  </a:cubicBezTo>
                  <a:cubicBezTo>
                    <a:pt x="25216" y="25334"/>
                    <a:pt x="24040" y="24741"/>
                    <a:pt x="22854" y="24741"/>
                  </a:cubicBezTo>
                  <a:cubicBezTo>
                    <a:pt x="22763" y="24741"/>
                    <a:pt x="22672" y="24744"/>
                    <a:pt x="22581" y="24751"/>
                  </a:cubicBezTo>
                  <a:cubicBezTo>
                    <a:pt x="21307" y="24852"/>
                    <a:pt x="20111" y="25657"/>
                    <a:pt x="19539" y="26799"/>
                  </a:cubicBezTo>
                  <a:cubicBezTo>
                    <a:pt x="19348" y="27178"/>
                    <a:pt x="19180" y="27634"/>
                    <a:pt x="18779" y="27775"/>
                  </a:cubicBezTo>
                  <a:cubicBezTo>
                    <a:pt x="18699" y="27803"/>
                    <a:pt x="18619" y="27816"/>
                    <a:pt x="18541" y="27816"/>
                  </a:cubicBezTo>
                  <a:cubicBezTo>
                    <a:pt x="18081" y="27816"/>
                    <a:pt x="17658" y="27372"/>
                    <a:pt x="17319" y="27004"/>
                  </a:cubicBezTo>
                  <a:cubicBezTo>
                    <a:pt x="16408" y="26015"/>
                    <a:pt x="15130" y="25294"/>
                    <a:pt x="13794" y="25294"/>
                  </a:cubicBezTo>
                  <a:cubicBezTo>
                    <a:pt x="13719" y="25294"/>
                    <a:pt x="13644" y="25296"/>
                    <a:pt x="13569" y="25301"/>
                  </a:cubicBezTo>
                  <a:cubicBezTo>
                    <a:pt x="12151" y="25388"/>
                    <a:pt x="10769" y="26472"/>
                    <a:pt x="10628" y="27886"/>
                  </a:cubicBezTo>
                  <a:cubicBezTo>
                    <a:pt x="10179" y="27417"/>
                    <a:pt x="9529" y="27158"/>
                    <a:pt x="8882" y="27158"/>
                  </a:cubicBezTo>
                  <a:cubicBezTo>
                    <a:pt x="8624" y="27158"/>
                    <a:pt x="8366" y="27199"/>
                    <a:pt x="8121" y="27285"/>
                  </a:cubicBezTo>
                  <a:cubicBezTo>
                    <a:pt x="7263" y="27585"/>
                    <a:pt x="6618" y="28414"/>
                    <a:pt x="6536" y="29320"/>
                  </a:cubicBezTo>
                  <a:cubicBezTo>
                    <a:pt x="6380" y="29274"/>
                    <a:pt x="6223" y="29230"/>
                    <a:pt x="6065" y="29185"/>
                  </a:cubicBezTo>
                  <a:cubicBezTo>
                    <a:pt x="5211" y="28948"/>
                    <a:pt x="4337" y="28742"/>
                    <a:pt x="3462" y="28742"/>
                  </a:cubicBezTo>
                  <a:cubicBezTo>
                    <a:pt x="3229" y="28742"/>
                    <a:pt x="2995" y="28757"/>
                    <a:pt x="2762" y="28790"/>
                  </a:cubicBezTo>
                  <a:cubicBezTo>
                    <a:pt x="1496" y="28967"/>
                    <a:pt x="229" y="29828"/>
                    <a:pt x="0" y="31088"/>
                  </a:cubicBezTo>
                  <a:cubicBezTo>
                    <a:pt x="9922" y="31514"/>
                    <a:pt x="19853" y="31940"/>
                    <a:pt x="29779" y="31940"/>
                  </a:cubicBezTo>
                  <a:cubicBezTo>
                    <a:pt x="33970" y="31940"/>
                    <a:pt x="38159" y="31864"/>
                    <a:pt x="42347" y="31680"/>
                  </a:cubicBezTo>
                  <a:cubicBezTo>
                    <a:pt x="46169" y="31512"/>
                    <a:pt x="49963" y="31449"/>
                    <a:pt x="53750" y="31449"/>
                  </a:cubicBezTo>
                  <a:cubicBezTo>
                    <a:pt x="61031" y="31449"/>
                    <a:pt x="68280" y="31683"/>
                    <a:pt x="75631" y="31856"/>
                  </a:cubicBezTo>
                  <a:cubicBezTo>
                    <a:pt x="82473" y="32018"/>
                    <a:pt x="89457" y="31816"/>
                    <a:pt x="96278" y="32443"/>
                  </a:cubicBezTo>
                  <a:cubicBezTo>
                    <a:pt x="96292" y="32444"/>
                    <a:pt x="96498" y="32453"/>
                    <a:pt x="96498" y="32472"/>
                  </a:cubicBezTo>
                  <a:cubicBezTo>
                    <a:pt x="96772" y="24556"/>
                    <a:pt x="97046" y="16640"/>
                    <a:pt x="97322" y="8726"/>
                  </a:cubicBezTo>
                  <a:cubicBezTo>
                    <a:pt x="97356" y="7711"/>
                    <a:pt x="97356" y="6591"/>
                    <a:pt x="96696" y="5821"/>
                  </a:cubicBezTo>
                  <a:cubicBezTo>
                    <a:pt x="96162" y="5201"/>
                    <a:pt x="95385" y="4995"/>
                    <a:pt x="94553" y="4995"/>
                  </a:cubicBezTo>
                  <a:cubicBezTo>
                    <a:pt x="93856" y="4995"/>
                    <a:pt x="93121" y="5139"/>
                    <a:pt x="92456" y="5304"/>
                  </a:cubicBezTo>
                  <a:cubicBezTo>
                    <a:pt x="93606" y="3568"/>
                    <a:pt x="92447" y="953"/>
                    <a:pt x="90490" y="244"/>
                  </a:cubicBezTo>
                  <a:cubicBezTo>
                    <a:pt x="90032" y="78"/>
                    <a:pt x="89557" y="1"/>
                    <a:pt x="89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1"/>
            <p:cNvSpPr/>
            <p:nvPr/>
          </p:nvSpPr>
          <p:spPr>
            <a:xfrm>
              <a:off x="7206225" y="2602063"/>
              <a:ext cx="1937775" cy="528775"/>
            </a:xfrm>
            <a:custGeom>
              <a:rect b="b" l="l" r="r" t="t"/>
              <a:pathLst>
                <a:path extrusionOk="0" h="21151" w="77511">
                  <a:moveTo>
                    <a:pt x="973" y="20976"/>
                  </a:moveTo>
                  <a:lnTo>
                    <a:pt x="0" y="21006"/>
                  </a:lnTo>
                  <a:cubicBezTo>
                    <a:pt x="74" y="21008"/>
                    <a:pt x="148" y="21009"/>
                    <a:pt x="221" y="21009"/>
                  </a:cubicBezTo>
                  <a:cubicBezTo>
                    <a:pt x="472" y="21009"/>
                    <a:pt x="723" y="20998"/>
                    <a:pt x="973" y="20976"/>
                  </a:cubicBezTo>
                  <a:close/>
                  <a:moveTo>
                    <a:pt x="65193" y="0"/>
                  </a:moveTo>
                  <a:cubicBezTo>
                    <a:pt x="65065" y="0"/>
                    <a:pt x="64937" y="7"/>
                    <a:pt x="64809" y="19"/>
                  </a:cubicBezTo>
                  <a:cubicBezTo>
                    <a:pt x="62650" y="232"/>
                    <a:pt x="60829" y="2424"/>
                    <a:pt x="61204" y="4560"/>
                  </a:cubicBezTo>
                  <a:cubicBezTo>
                    <a:pt x="60936" y="4363"/>
                    <a:pt x="60627" y="4276"/>
                    <a:pt x="60310" y="4276"/>
                  </a:cubicBezTo>
                  <a:cubicBezTo>
                    <a:pt x="59503" y="4276"/>
                    <a:pt x="58646" y="4844"/>
                    <a:pt x="58286" y="5613"/>
                  </a:cubicBezTo>
                  <a:cubicBezTo>
                    <a:pt x="57785" y="6685"/>
                    <a:pt x="57979" y="7943"/>
                    <a:pt x="58260" y="9092"/>
                  </a:cubicBezTo>
                  <a:cubicBezTo>
                    <a:pt x="58541" y="10241"/>
                    <a:pt x="58901" y="11421"/>
                    <a:pt x="58699" y="12586"/>
                  </a:cubicBezTo>
                  <a:cubicBezTo>
                    <a:pt x="58506" y="13695"/>
                    <a:pt x="57598" y="14775"/>
                    <a:pt x="56496" y="14775"/>
                  </a:cubicBezTo>
                  <a:cubicBezTo>
                    <a:pt x="56440" y="14775"/>
                    <a:pt x="56383" y="14773"/>
                    <a:pt x="56326" y="14767"/>
                  </a:cubicBezTo>
                  <a:cubicBezTo>
                    <a:pt x="55109" y="14642"/>
                    <a:pt x="54403" y="13359"/>
                    <a:pt x="53388" y="12679"/>
                  </a:cubicBezTo>
                  <a:cubicBezTo>
                    <a:pt x="52842" y="12314"/>
                    <a:pt x="52197" y="12143"/>
                    <a:pt x="51543" y="12143"/>
                  </a:cubicBezTo>
                  <a:cubicBezTo>
                    <a:pt x="50612" y="12143"/>
                    <a:pt x="49665" y="12491"/>
                    <a:pt x="48969" y="13118"/>
                  </a:cubicBezTo>
                  <a:cubicBezTo>
                    <a:pt x="47786" y="14185"/>
                    <a:pt x="47316" y="15916"/>
                    <a:pt x="47591" y="17487"/>
                  </a:cubicBezTo>
                  <a:cubicBezTo>
                    <a:pt x="47351" y="17194"/>
                    <a:pt x="47001" y="17066"/>
                    <a:pt x="46637" y="17066"/>
                  </a:cubicBezTo>
                  <a:cubicBezTo>
                    <a:pt x="45882" y="17066"/>
                    <a:pt x="45070" y="17622"/>
                    <a:pt x="45086" y="18409"/>
                  </a:cubicBezTo>
                  <a:cubicBezTo>
                    <a:pt x="45093" y="18748"/>
                    <a:pt x="45204" y="19146"/>
                    <a:pt x="44964" y="19387"/>
                  </a:cubicBezTo>
                  <a:cubicBezTo>
                    <a:pt x="44848" y="19504"/>
                    <a:pt x="44676" y="19546"/>
                    <a:pt x="44515" y="19579"/>
                  </a:cubicBezTo>
                  <a:cubicBezTo>
                    <a:pt x="44103" y="19661"/>
                    <a:pt x="43710" y="19695"/>
                    <a:pt x="43330" y="19695"/>
                  </a:cubicBezTo>
                  <a:cubicBezTo>
                    <a:pt x="41716" y="19695"/>
                    <a:pt x="40330" y="19091"/>
                    <a:pt x="38688" y="19061"/>
                  </a:cubicBezTo>
                  <a:cubicBezTo>
                    <a:pt x="38628" y="18289"/>
                    <a:pt x="37854" y="17701"/>
                    <a:pt x="37100" y="17701"/>
                  </a:cubicBezTo>
                  <a:cubicBezTo>
                    <a:pt x="36887" y="17701"/>
                    <a:pt x="36675" y="17748"/>
                    <a:pt x="36482" y="17851"/>
                  </a:cubicBezTo>
                  <a:cubicBezTo>
                    <a:pt x="36142" y="18033"/>
                    <a:pt x="35881" y="18108"/>
                    <a:pt x="35667" y="18108"/>
                  </a:cubicBezTo>
                  <a:cubicBezTo>
                    <a:pt x="34831" y="18108"/>
                    <a:pt x="34740" y="16948"/>
                    <a:pt x="33545" y="16515"/>
                  </a:cubicBezTo>
                  <a:cubicBezTo>
                    <a:pt x="33291" y="16423"/>
                    <a:pt x="33016" y="16378"/>
                    <a:pt x="32741" y="16378"/>
                  </a:cubicBezTo>
                  <a:cubicBezTo>
                    <a:pt x="32027" y="16378"/>
                    <a:pt x="31313" y="16683"/>
                    <a:pt x="30967" y="17264"/>
                  </a:cubicBezTo>
                  <a:lnTo>
                    <a:pt x="30967" y="17264"/>
                  </a:lnTo>
                  <a:cubicBezTo>
                    <a:pt x="31310" y="16286"/>
                    <a:pt x="30547" y="15055"/>
                    <a:pt x="29494" y="14836"/>
                  </a:cubicBezTo>
                  <a:cubicBezTo>
                    <a:pt x="29350" y="14806"/>
                    <a:pt x="29206" y="14792"/>
                    <a:pt x="29062" y="14792"/>
                  </a:cubicBezTo>
                  <a:cubicBezTo>
                    <a:pt x="28119" y="14792"/>
                    <a:pt x="27206" y="15406"/>
                    <a:pt x="26714" y="16239"/>
                  </a:cubicBezTo>
                  <a:lnTo>
                    <a:pt x="26714" y="16239"/>
                  </a:lnTo>
                  <a:cubicBezTo>
                    <a:pt x="26892" y="15739"/>
                    <a:pt x="26372" y="15097"/>
                    <a:pt x="25799" y="15097"/>
                  </a:cubicBezTo>
                  <a:cubicBezTo>
                    <a:pt x="25790" y="15097"/>
                    <a:pt x="25780" y="15097"/>
                    <a:pt x="25770" y="15098"/>
                  </a:cubicBezTo>
                  <a:cubicBezTo>
                    <a:pt x="25119" y="15121"/>
                    <a:pt x="24610" y="15699"/>
                    <a:pt x="24380" y="16308"/>
                  </a:cubicBezTo>
                  <a:cubicBezTo>
                    <a:pt x="23465" y="15699"/>
                    <a:pt x="23309" y="14429"/>
                    <a:pt x="23349" y="13330"/>
                  </a:cubicBezTo>
                  <a:cubicBezTo>
                    <a:pt x="23390" y="12232"/>
                    <a:pt x="23515" y="11037"/>
                    <a:pt x="22903" y="10124"/>
                  </a:cubicBezTo>
                  <a:cubicBezTo>
                    <a:pt x="22588" y="9654"/>
                    <a:pt x="21982" y="9392"/>
                    <a:pt x="21426" y="9392"/>
                  </a:cubicBezTo>
                  <a:cubicBezTo>
                    <a:pt x="20901" y="9392"/>
                    <a:pt x="20421" y="9626"/>
                    <a:pt x="20276" y="10139"/>
                  </a:cubicBezTo>
                  <a:cubicBezTo>
                    <a:pt x="19458" y="8959"/>
                    <a:pt x="18033" y="8362"/>
                    <a:pt x="16598" y="8362"/>
                  </a:cubicBezTo>
                  <a:cubicBezTo>
                    <a:pt x="15545" y="8362"/>
                    <a:pt x="14487" y="8683"/>
                    <a:pt x="13658" y="9330"/>
                  </a:cubicBezTo>
                  <a:cubicBezTo>
                    <a:pt x="11697" y="10863"/>
                    <a:pt x="11122" y="13795"/>
                    <a:pt x="12062" y="16099"/>
                  </a:cubicBezTo>
                  <a:cubicBezTo>
                    <a:pt x="11137" y="15761"/>
                    <a:pt x="10164" y="15421"/>
                    <a:pt x="9196" y="15421"/>
                  </a:cubicBezTo>
                  <a:cubicBezTo>
                    <a:pt x="8933" y="15421"/>
                    <a:pt x="8669" y="15446"/>
                    <a:pt x="8407" y="15503"/>
                  </a:cubicBezTo>
                  <a:cubicBezTo>
                    <a:pt x="7185" y="15771"/>
                    <a:pt x="6098" y="17051"/>
                    <a:pt x="6518" y="18231"/>
                  </a:cubicBezTo>
                  <a:cubicBezTo>
                    <a:pt x="6166" y="17948"/>
                    <a:pt x="5714" y="17804"/>
                    <a:pt x="5262" y="17804"/>
                  </a:cubicBezTo>
                  <a:cubicBezTo>
                    <a:pt x="4863" y="17804"/>
                    <a:pt x="4465" y="17916"/>
                    <a:pt x="4137" y="18143"/>
                  </a:cubicBezTo>
                  <a:cubicBezTo>
                    <a:pt x="3436" y="18626"/>
                    <a:pt x="3111" y="19591"/>
                    <a:pt x="3375" y="20400"/>
                  </a:cubicBezTo>
                  <a:cubicBezTo>
                    <a:pt x="2609" y="20708"/>
                    <a:pt x="1796" y="20902"/>
                    <a:pt x="973" y="20976"/>
                  </a:cubicBezTo>
                  <a:lnTo>
                    <a:pt x="973" y="20976"/>
                  </a:lnTo>
                  <a:lnTo>
                    <a:pt x="4962" y="20850"/>
                  </a:lnTo>
                  <a:cubicBezTo>
                    <a:pt x="7286" y="21072"/>
                    <a:pt x="9614" y="21150"/>
                    <a:pt x="11943" y="21150"/>
                  </a:cubicBezTo>
                  <a:cubicBezTo>
                    <a:pt x="16387" y="21150"/>
                    <a:pt x="20836" y="20864"/>
                    <a:pt x="25277" y="20740"/>
                  </a:cubicBezTo>
                  <a:cubicBezTo>
                    <a:pt x="26403" y="20709"/>
                    <a:pt x="27529" y="20699"/>
                    <a:pt x="28654" y="20699"/>
                  </a:cubicBezTo>
                  <a:cubicBezTo>
                    <a:pt x="30934" y="20699"/>
                    <a:pt x="33215" y="20742"/>
                    <a:pt x="35494" y="20742"/>
                  </a:cubicBezTo>
                  <a:cubicBezTo>
                    <a:pt x="35708" y="20742"/>
                    <a:pt x="35921" y="20741"/>
                    <a:pt x="36135" y="20740"/>
                  </a:cubicBezTo>
                  <a:cubicBezTo>
                    <a:pt x="37770" y="20734"/>
                    <a:pt x="39409" y="20624"/>
                    <a:pt x="41041" y="20624"/>
                  </a:cubicBezTo>
                  <a:cubicBezTo>
                    <a:pt x="41108" y="20624"/>
                    <a:pt x="41174" y="20624"/>
                    <a:pt x="41240" y="20624"/>
                  </a:cubicBezTo>
                  <a:cubicBezTo>
                    <a:pt x="42679" y="20632"/>
                    <a:pt x="44119" y="20635"/>
                    <a:pt x="45560" y="20635"/>
                  </a:cubicBezTo>
                  <a:cubicBezTo>
                    <a:pt x="54751" y="20635"/>
                    <a:pt x="63983" y="20497"/>
                    <a:pt x="73183" y="20497"/>
                  </a:cubicBezTo>
                  <a:cubicBezTo>
                    <a:pt x="73410" y="20497"/>
                    <a:pt x="73637" y="20497"/>
                    <a:pt x="73865" y="20497"/>
                  </a:cubicBezTo>
                  <a:cubicBezTo>
                    <a:pt x="75112" y="20497"/>
                    <a:pt x="76419" y="20513"/>
                    <a:pt x="77511" y="21114"/>
                  </a:cubicBezTo>
                  <a:cubicBezTo>
                    <a:pt x="77004" y="20379"/>
                    <a:pt x="77068" y="19409"/>
                    <a:pt x="77118" y="18519"/>
                  </a:cubicBezTo>
                  <a:cubicBezTo>
                    <a:pt x="77168" y="17627"/>
                    <a:pt x="77148" y="16633"/>
                    <a:pt x="76541" y="15981"/>
                  </a:cubicBezTo>
                  <a:cubicBezTo>
                    <a:pt x="76289" y="15711"/>
                    <a:pt x="75904" y="15578"/>
                    <a:pt x="75532" y="15578"/>
                  </a:cubicBezTo>
                  <a:cubicBezTo>
                    <a:pt x="75118" y="15578"/>
                    <a:pt x="74720" y="15743"/>
                    <a:pt x="74537" y="16065"/>
                  </a:cubicBezTo>
                  <a:lnTo>
                    <a:pt x="74537" y="16065"/>
                  </a:lnTo>
                  <a:cubicBezTo>
                    <a:pt x="74622" y="15601"/>
                    <a:pt x="74447" y="15089"/>
                    <a:pt x="74075" y="14796"/>
                  </a:cubicBezTo>
                  <a:cubicBezTo>
                    <a:pt x="73850" y="14619"/>
                    <a:pt x="73564" y="14531"/>
                    <a:pt x="73278" y="14531"/>
                  </a:cubicBezTo>
                  <a:cubicBezTo>
                    <a:pt x="72985" y="14531"/>
                    <a:pt x="72691" y="14623"/>
                    <a:pt x="72464" y="14808"/>
                  </a:cubicBezTo>
                  <a:cubicBezTo>
                    <a:pt x="72206" y="15019"/>
                    <a:pt x="72026" y="15329"/>
                    <a:pt x="71726" y="15470"/>
                  </a:cubicBezTo>
                  <a:cubicBezTo>
                    <a:pt x="71621" y="15519"/>
                    <a:pt x="71514" y="15542"/>
                    <a:pt x="71407" y="15542"/>
                  </a:cubicBezTo>
                  <a:cubicBezTo>
                    <a:pt x="70873" y="15542"/>
                    <a:pt x="70359" y="14976"/>
                    <a:pt x="70287" y="14397"/>
                  </a:cubicBezTo>
                  <a:cubicBezTo>
                    <a:pt x="70202" y="13705"/>
                    <a:pt x="70503" y="13032"/>
                    <a:pt x="70663" y="12353"/>
                  </a:cubicBezTo>
                  <a:cubicBezTo>
                    <a:pt x="70880" y="11433"/>
                    <a:pt x="70808" y="10387"/>
                    <a:pt x="70208" y="9657"/>
                  </a:cubicBezTo>
                  <a:cubicBezTo>
                    <a:pt x="69850" y="9221"/>
                    <a:pt x="69271" y="8962"/>
                    <a:pt x="68717" y="8962"/>
                  </a:cubicBezTo>
                  <a:cubicBezTo>
                    <a:pt x="68391" y="8962"/>
                    <a:pt x="68074" y="9052"/>
                    <a:pt x="67815" y="9248"/>
                  </a:cubicBezTo>
                  <a:lnTo>
                    <a:pt x="67815" y="9248"/>
                  </a:lnTo>
                  <a:cubicBezTo>
                    <a:pt x="69415" y="7855"/>
                    <a:pt x="70243" y="5556"/>
                    <a:pt x="69677" y="3512"/>
                  </a:cubicBezTo>
                  <a:cubicBezTo>
                    <a:pt x="69131" y="1545"/>
                    <a:pt x="67215" y="0"/>
                    <a:pt x="65193" y="0"/>
                  </a:cubicBezTo>
                  <a:close/>
                </a:path>
              </a:pathLst>
            </a:custGeom>
            <a:solidFill>
              <a:srgbClr val="B9D5E3">
                <a:alpha val="4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5" name="Google Shape;2405;p51"/>
          <p:cNvGrpSpPr/>
          <p:nvPr/>
        </p:nvGrpSpPr>
        <p:grpSpPr>
          <a:xfrm>
            <a:off x="-71500" y="2281950"/>
            <a:ext cx="2321215" cy="976175"/>
            <a:chOff x="0" y="2205750"/>
            <a:chExt cx="2249675" cy="976175"/>
          </a:xfrm>
        </p:grpSpPr>
        <p:sp>
          <p:nvSpPr>
            <p:cNvPr id="2406" name="Google Shape;2406;p51"/>
            <p:cNvSpPr/>
            <p:nvPr/>
          </p:nvSpPr>
          <p:spPr>
            <a:xfrm>
              <a:off x="18700" y="2205750"/>
              <a:ext cx="2230975" cy="957450"/>
            </a:xfrm>
            <a:custGeom>
              <a:rect b="b" l="l" r="r" t="t"/>
              <a:pathLst>
                <a:path extrusionOk="0" h="38298" w="89239">
                  <a:moveTo>
                    <a:pt x="5230" y="0"/>
                  </a:moveTo>
                  <a:cubicBezTo>
                    <a:pt x="5129" y="0"/>
                    <a:pt x="5028" y="4"/>
                    <a:pt x="4926" y="12"/>
                  </a:cubicBezTo>
                  <a:cubicBezTo>
                    <a:pt x="2946" y="170"/>
                    <a:pt x="1351" y="1848"/>
                    <a:pt x="676" y="3716"/>
                  </a:cubicBezTo>
                  <a:cubicBezTo>
                    <a:pt x="0" y="5583"/>
                    <a:pt x="60" y="7627"/>
                    <a:pt x="129" y="9612"/>
                  </a:cubicBezTo>
                  <a:cubicBezTo>
                    <a:pt x="453" y="19035"/>
                    <a:pt x="778" y="28460"/>
                    <a:pt x="1102" y="37885"/>
                  </a:cubicBezTo>
                  <a:cubicBezTo>
                    <a:pt x="2905" y="37902"/>
                    <a:pt x="4709" y="37909"/>
                    <a:pt x="6512" y="37909"/>
                  </a:cubicBezTo>
                  <a:cubicBezTo>
                    <a:pt x="14915" y="37909"/>
                    <a:pt x="23317" y="37758"/>
                    <a:pt x="31727" y="37758"/>
                  </a:cubicBezTo>
                  <a:cubicBezTo>
                    <a:pt x="36098" y="37758"/>
                    <a:pt x="40471" y="37799"/>
                    <a:pt x="44848" y="37922"/>
                  </a:cubicBezTo>
                  <a:cubicBezTo>
                    <a:pt x="51671" y="38114"/>
                    <a:pt x="58495" y="38297"/>
                    <a:pt x="65320" y="38297"/>
                  </a:cubicBezTo>
                  <a:cubicBezTo>
                    <a:pt x="65992" y="38297"/>
                    <a:pt x="66663" y="38296"/>
                    <a:pt x="67335" y="38292"/>
                  </a:cubicBezTo>
                  <a:cubicBezTo>
                    <a:pt x="71164" y="38271"/>
                    <a:pt x="74993" y="38191"/>
                    <a:pt x="78819" y="38015"/>
                  </a:cubicBezTo>
                  <a:cubicBezTo>
                    <a:pt x="80731" y="37928"/>
                    <a:pt x="82643" y="37818"/>
                    <a:pt x="84552" y="37681"/>
                  </a:cubicBezTo>
                  <a:cubicBezTo>
                    <a:pt x="85326" y="37626"/>
                    <a:pt x="87223" y="37154"/>
                    <a:pt x="88423" y="37154"/>
                  </a:cubicBezTo>
                  <a:cubicBezTo>
                    <a:pt x="88766" y="37154"/>
                    <a:pt x="89052" y="37193"/>
                    <a:pt x="89238" y="37291"/>
                  </a:cubicBezTo>
                  <a:cubicBezTo>
                    <a:pt x="87742" y="36505"/>
                    <a:pt x="86368" y="36966"/>
                    <a:pt x="84876" y="36582"/>
                  </a:cubicBezTo>
                  <a:cubicBezTo>
                    <a:pt x="83735" y="36289"/>
                    <a:pt x="83227" y="35515"/>
                    <a:pt x="82054" y="35515"/>
                  </a:cubicBezTo>
                  <a:cubicBezTo>
                    <a:pt x="81853" y="35515"/>
                    <a:pt x="81632" y="35538"/>
                    <a:pt x="81386" y="35590"/>
                  </a:cubicBezTo>
                  <a:cubicBezTo>
                    <a:pt x="80379" y="35801"/>
                    <a:pt x="79331" y="36191"/>
                    <a:pt x="78331" y="36191"/>
                  </a:cubicBezTo>
                  <a:cubicBezTo>
                    <a:pt x="77932" y="36191"/>
                    <a:pt x="77540" y="36129"/>
                    <a:pt x="77162" y="35969"/>
                  </a:cubicBezTo>
                  <a:cubicBezTo>
                    <a:pt x="76290" y="35601"/>
                    <a:pt x="75689" y="34773"/>
                    <a:pt x="74845" y="34344"/>
                  </a:cubicBezTo>
                  <a:cubicBezTo>
                    <a:pt x="74361" y="34097"/>
                    <a:pt x="73848" y="34000"/>
                    <a:pt x="73322" y="34000"/>
                  </a:cubicBezTo>
                  <a:cubicBezTo>
                    <a:pt x="72164" y="34000"/>
                    <a:pt x="70942" y="34473"/>
                    <a:pt x="69818" y="34878"/>
                  </a:cubicBezTo>
                  <a:cubicBezTo>
                    <a:pt x="69621" y="34949"/>
                    <a:pt x="69409" y="35018"/>
                    <a:pt x="69203" y="35018"/>
                  </a:cubicBezTo>
                  <a:cubicBezTo>
                    <a:pt x="69115" y="35018"/>
                    <a:pt x="69029" y="35005"/>
                    <a:pt x="68945" y="34975"/>
                  </a:cubicBezTo>
                  <a:cubicBezTo>
                    <a:pt x="68543" y="34828"/>
                    <a:pt x="68387" y="34360"/>
                    <a:pt x="68157" y="34000"/>
                  </a:cubicBezTo>
                  <a:cubicBezTo>
                    <a:pt x="67636" y="33186"/>
                    <a:pt x="66729" y="32916"/>
                    <a:pt x="65739" y="32916"/>
                  </a:cubicBezTo>
                  <a:cubicBezTo>
                    <a:pt x="64950" y="32916"/>
                    <a:pt x="64108" y="33087"/>
                    <a:pt x="63366" y="33291"/>
                  </a:cubicBezTo>
                  <a:cubicBezTo>
                    <a:pt x="62643" y="33490"/>
                    <a:pt x="61822" y="33651"/>
                    <a:pt x="61051" y="33651"/>
                  </a:cubicBezTo>
                  <a:cubicBezTo>
                    <a:pt x="60036" y="33651"/>
                    <a:pt x="59106" y="33372"/>
                    <a:pt x="58595" y="32529"/>
                  </a:cubicBezTo>
                  <a:cubicBezTo>
                    <a:pt x="58073" y="31668"/>
                    <a:pt x="58259" y="30571"/>
                    <a:pt x="58093" y="29577"/>
                  </a:cubicBezTo>
                  <a:cubicBezTo>
                    <a:pt x="57763" y="27605"/>
                    <a:pt x="55725" y="26303"/>
                    <a:pt x="53773" y="26303"/>
                  </a:cubicBezTo>
                  <a:cubicBezTo>
                    <a:pt x="52873" y="26303"/>
                    <a:pt x="51991" y="26580"/>
                    <a:pt x="51304" y="27196"/>
                  </a:cubicBezTo>
                  <a:cubicBezTo>
                    <a:pt x="51875" y="25888"/>
                    <a:pt x="50908" y="24296"/>
                    <a:pt x="49581" y="23770"/>
                  </a:cubicBezTo>
                  <a:cubicBezTo>
                    <a:pt x="49087" y="23574"/>
                    <a:pt x="48567" y="23491"/>
                    <a:pt x="48039" y="23491"/>
                  </a:cubicBezTo>
                  <a:cubicBezTo>
                    <a:pt x="47152" y="23491"/>
                    <a:pt x="46245" y="23725"/>
                    <a:pt x="45408" y="24042"/>
                  </a:cubicBezTo>
                  <a:cubicBezTo>
                    <a:pt x="44074" y="24549"/>
                    <a:pt x="42813" y="25263"/>
                    <a:pt x="41426" y="25601"/>
                  </a:cubicBezTo>
                  <a:cubicBezTo>
                    <a:pt x="41047" y="25694"/>
                    <a:pt x="40642" y="25749"/>
                    <a:pt x="40241" y="25749"/>
                  </a:cubicBezTo>
                  <a:cubicBezTo>
                    <a:pt x="39398" y="25749"/>
                    <a:pt x="38577" y="25506"/>
                    <a:pt x="38068" y="24861"/>
                  </a:cubicBezTo>
                  <a:cubicBezTo>
                    <a:pt x="37308" y="23900"/>
                    <a:pt x="37565" y="22528"/>
                    <a:pt x="37562" y="21303"/>
                  </a:cubicBezTo>
                  <a:cubicBezTo>
                    <a:pt x="37560" y="19470"/>
                    <a:pt x="36820" y="17609"/>
                    <a:pt x="35419" y="16427"/>
                  </a:cubicBezTo>
                  <a:cubicBezTo>
                    <a:pt x="34504" y="15656"/>
                    <a:pt x="33301" y="15217"/>
                    <a:pt x="32113" y="15217"/>
                  </a:cubicBezTo>
                  <a:cubicBezTo>
                    <a:pt x="31481" y="15217"/>
                    <a:pt x="30853" y="15341"/>
                    <a:pt x="30275" y="15605"/>
                  </a:cubicBezTo>
                  <a:cubicBezTo>
                    <a:pt x="31187" y="13342"/>
                    <a:pt x="28811" y="12555"/>
                    <a:pt x="26965" y="12555"/>
                  </a:cubicBezTo>
                  <a:cubicBezTo>
                    <a:pt x="26562" y="12555"/>
                    <a:pt x="26184" y="12592"/>
                    <a:pt x="25871" y="12660"/>
                  </a:cubicBezTo>
                  <a:cubicBezTo>
                    <a:pt x="23453" y="13186"/>
                    <a:pt x="21169" y="14695"/>
                    <a:pt x="19600" y="16588"/>
                  </a:cubicBezTo>
                  <a:cubicBezTo>
                    <a:pt x="18930" y="17397"/>
                    <a:pt x="18342" y="18321"/>
                    <a:pt x="17439" y="18858"/>
                  </a:cubicBezTo>
                  <a:cubicBezTo>
                    <a:pt x="17056" y="19085"/>
                    <a:pt x="16589" y="19210"/>
                    <a:pt x="16137" y="19210"/>
                  </a:cubicBezTo>
                  <a:cubicBezTo>
                    <a:pt x="15525" y="19210"/>
                    <a:pt x="14940" y="18980"/>
                    <a:pt x="14627" y="18462"/>
                  </a:cubicBezTo>
                  <a:cubicBezTo>
                    <a:pt x="14276" y="17878"/>
                    <a:pt x="14374" y="17141"/>
                    <a:pt x="14474" y="16467"/>
                  </a:cubicBezTo>
                  <a:cubicBezTo>
                    <a:pt x="14572" y="15793"/>
                    <a:pt x="14644" y="15044"/>
                    <a:pt x="14254" y="14486"/>
                  </a:cubicBezTo>
                  <a:cubicBezTo>
                    <a:pt x="14054" y="14200"/>
                    <a:pt x="13682" y="14041"/>
                    <a:pt x="13338" y="14041"/>
                  </a:cubicBezTo>
                  <a:cubicBezTo>
                    <a:pt x="13104" y="14041"/>
                    <a:pt x="12883" y="14114"/>
                    <a:pt x="12736" y="14270"/>
                  </a:cubicBezTo>
                  <a:lnTo>
                    <a:pt x="12736" y="14270"/>
                  </a:lnTo>
                  <a:cubicBezTo>
                    <a:pt x="13230" y="13436"/>
                    <a:pt x="13676" y="12547"/>
                    <a:pt x="13730" y="11584"/>
                  </a:cubicBezTo>
                  <a:cubicBezTo>
                    <a:pt x="13791" y="10532"/>
                    <a:pt x="13249" y="9375"/>
                    <a:pt x="12245" y="9054"/>
                  </a:cubicBezTo>
                  <a:cubicBezTo>
                    <a:pt x="12109" y="9010"/>
                    <a:pt x="11969" y="8990"/>
                    <a:pt x="11828" y="8990"/>
                  </a:cubicBezTo>
                  <a:cubicBezTo>
                    <a:pt x="11213" y="8990"/>
                    <a:pt x="10590" y="9376"/>
                    <a:pt x="10333" y="9901"/>
                  </a:cubicBezTo>
                  <a:lnTo>
                    <a:pt x="10333" y="9901"/>
                  </a:lnTo>
                  <a:cubicBezTo>
                    <a:pt x="10535" y="7875"/>
                    <a:pt x="10644" y="5808"/>
                    <a:pt x="9983" y="3896"/>
                  </a:cubicBezTo>
                  <a:cubicBezTo>
                    <a:pt x="9270" y="1829"/>
                    <a:pt x="7386" y="0"/>
                    <a:pt x="5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1"/>
            <p:cNvSpPr/>
            <p:nvPr/>
          </p:nvSpPr>
          <p:spPr>
            <a:xfrm>
              <a:off x="0" y="2555675"/>
              <a:ext cx="1650375" cy="626250"/>
            </a:xfrm>
            <a:custGeom>
              <a:rect b="b" l="l" r="r" t="t"/>
              <a:pathLst>
                <a:path extrusionOk="0" h="25050" w="66015">
                  <a:moveTo>
                    <a:pt x="2526" y="0"/>
                  </a:moveTo>
                  <a:cubicBezTo>
                    <a:pt x="2411" y="0"/>
                    <a:pt x="2295" y="15"/>
                    <a:pt x="2177" y="45"/>
                  </a:cubicBezTo>
                  <a:cubicBezTo>
                    <a:pt x="1397" y="245"/>
                    <a:pt x="968" y="1075"/>
                    <a:pt x="725" y="1843"/>
                  </a:cubicBezTo>
                  <a:cubicBezTo>
                    <a:pt x="116" y="3760"/>
                    <a:pt x="53" y="5804"/>
                    <a:pt x="39" y="7815"/>
                  </a:cubicBezTo>
                  <a:cubicBezTo>
                    <a:pt x="1" y="13394"/>
                    <a:pt x="286" y="18975"/>
                    <a:pt x="896" y="24520"/>
                  </a:cubicBezTo>
                  <a:cubicBezTo>
                    <a:pt x="1796" y="24444"/>
                    <a:pt x="2688" y="24414"/>
                    <a:pt x="3574" y="24414"/>
                  </a:cubicBezTo>
                  <a:cubicBezTo>
                    <a:pt x="7186" y="24414"/>
                    <a:pt x="10703" y="24922"/>
                    <a:pt x="14310" y="24922"/>
                  </a:cubicBezTo>
                  <a:cubicBezTo>
                    <a:pt x="14700" y="24922"/>
                    <a:pt x="15091" y="24916"/>
                    <a:pt x="15483" y="24903"/>
                  </a:cubicBezTo>
                  <a:cubicBezTo>
                    <a:pt x="20871" y="24720"/>
                    <a:pt x="26265" y="24663"/>
                    <a:pt x="31656" y="24651"/>
                  </a:cubicBezTo>
                  <a:lnTo>
                    <a:pt x="31656" y="24652"/>
                  </a:lnTo>
                  <a:cubicBezTo>
                    <a:pt x="37505" y="24627"/>
                    <a:pt x="43355" y="24591"/>
                    <a:pt x="49204" y="24554"/>
                  </a:cubicBezTo>
                  <a:cubicBezTo>
                    <a:pt x="51688" y="24538"/>
                    <a:pt x="54174" y="24468"/>
                    <a:pt x="56654" y="24468"/>
                  </a:cubicBezTo>
                  <a:cubicBezTo>
                    <a:pt x="59790" y="24468"/>
                    <a:pt x="62915" y="24579"/>
                    <a:pt x="66014" y="25049"/>
                  </a:cubicBezTo>
                  <a:cubicBezTo>
                    <a:pt x="65705" y="24337"/>
                    <a:pt x="64927" y="23880"/>
                    <a:pt x="64157" y="23880"/>
                  </a:cubicBezTo>
                  <a:cubicBezTo>
                    <a:pt x="63943" y="23880"/>
                    <a:pt x="63729" y="23915"/>
                    <a:pt x="63527" y="23990"/>
                  </a:cubicBezTo>
                  <a:cubicBezTo>
                    <a:pt x="63221" y="24104"/>
                    <a:pt x="62872" y="24287"/>
                    <a:pt x="62569" y="24287"/>
                  </a:cubicBezTo>
                  <a:cubicBezTo>
                    <a:pt x="62432" y="24287"/>
                    <a:pt x="62304" y="24250"/>
                    <a:pt x="62195" y="24151"/>
                  </a:cubicBezTo>
                  <a:cubicBezTo>
                    <a:pt x="61853" y="23842"/>
                    <a:pt x="62081" y="23293"/>
                    <a:pt x="62140" y="22836"/>
                  </a:cubicBezTo>
                  <a:cubicBezTo>
                    <a:pt x="62257" y="21929"/>
                    <a:pt x="61375" y="21092"/>
                    <a:pt x="60493" y="21092"/>
                  </a:cubicBezTo>
                  <a:cubicBezTo>
                    <a:pt x="60325" y="21092"/>
                    <a:pt x="60158" y="21122"/>
                    <a:pt x="59997" y="21188"/>
                  </a:cubicBezTo>
                  <a:cubicBezTo>
                    <a:pt x="59638" y="21335"/>
                    <a:pt x="59329" y="21615"/>
                    <a:pt x="58947" y="21667"/>
                  </a:cubicBezTo>
                  <a:cubicBezTo>
                    <a:pt x="58899" y="21674"/>
                    <a:pt x="58851" y="21677"/>
                    <a:pt x="58803" y="21677"/>
                  </a:cubicBezTo>
                  <a:cubicBezTo>
                    <a:pt x="58518" y="21677"/>
                    <a:pt x="58236" y="21570"/>
                    <a:pt x="57952" y="21519"/>
                  </a:cubicBezTo>
                  <a:cubicBezTo>
                    <a:pt x="57828" y="21497"/>
                    <a:pt x="57702" y="21486"/>
                    <a:pt x="57577" y="21486"/>
                  </a:cubicBezTo>
                  <a:cubicBezTo>
                    <a:pt x="56786" y="21486"/>
                    <a:pt x="55996" y="21919"/>
                    <a:pt x="55597" y="22606"/>
                  </a:cubicBezTo>
                  <a:cubicBezTo>
                    <a:pt x="55746" y="22018"/>
                    <a:pt x="55086" y="21546"/>
                    <a:pt x="54467" y="21546"/>
                  </a:cubicBezTo>
                  <a:cubicBezTo>
                    <a:pt x="54378" y="21546"/>
                    <a:pt x="54290" y="21555"/>
                    <a:pt x="54206" y="21576"/>
                  </a:cubicBezTo>
                  <a:cubicBezTo>
                    <a:pt x="53531" y="21739"/>
                    <a:pt x="53029" y="22281"/>
                    <a:pt x="52456" y="22671"/>
                  </a:cubicBezTo>
                  <a:cubicBezTo>
                    <a:pt x="52111" y="22906"/>
                    <a:pt x="51672" y="23079"/>
                    <a:pt x="51265" y="23079"/>
                  </a:cubicBezTo>
                  <a:cubicBezTo>
                    <a:pt x="50995" y="23079"/>
                    <a:pt x="50739" y="23003"/>
                    <a:pt x="50534" y="22816"/>
                  </a:cubicBezTo>
                  <a:cubicBezTo>
                    <a:pt x="49871" y="22213"/>
                    <a:pt x="50166" y="20839"/>
                    <a:pt x="49331" y="20513"/>
                  </a:cubicBezTo>
                  <a:cubicBezTo>
                    <a:pt x="49230" y="20473"/>
                    <a:pt x="49129" y="20456"/>
                    <a:pt x="49029" y="20456"/>
                  </a:cubicBezTo>
                  <a:cubicBezTo>
                    <a:pt x="48472" y="20456"/>
                    <a:pt x="47922" y="20983"/>
                    <a:pt x="47325" y="21076"/>
                  </a:cubicBezTo>
                  <a:cubicBezTo>
                    <a:pt x="47262" y="21086"/>
                    <a:pt x="47199" y="21091"/>
                    <a:pt x="47136" y="21091"/>
                  </a:cubicBezTo>
                  <a:cubicBezTo>
                    <a:pt x="46360" y="21091"/>
                    <a:pt x="45712" y="20344"/>
                    <a:pt x="45441" y="19585"/>
                  </a:cubicBezTo>
                  <a:cubicBezTo>
                    <a:pt x="45149" y="18766"/>
                    <a:pt x="45106" y="17856"/>
                    <a:pt x="44690" y="17092"/>
                  </a:cubicBezTo>
                  <a:cubicBezTo>
                    <a:pt x="44158" y="16123"/>
                    <a:pt x="43045" y="15540"/>
                    <a:pt x="41940" y="15540"/>
                  </a:cubicBezTo>
                  <a:cubicBezTo>
                    <a:pt x="41876" y="15540"/>
                    <a:pt x="41813" y="15542"/>
                    <a:pt x="41749" y="15546"/>
                  </a:cubicBezTo>
                  <a:cubicBezTo>
                    <a:pt x="40582" y="15618"/>
                    <a:pt x="39495" y="16303"/>
                    <a:pt x="38827" y="17261"/>
                  </a:cubicBezTo>
                  <a:cubicBezTo>
                    <a:pt x="38638" y="16526"/>
                    <a:pt x="37883" y="16140"/>
                    <a:pt x="37112" y="16140"/>
                  </a:cubicBezTo>
                  <a:cubicBezTo>
                    <a:pt x="36695" y="16140"/>
                    <a:pt x="36273" y="16253"/>
                    <a:pt x="35933" y="16484"/>
                  </a:cubicBezTo>
                  <a:cubicBezTo>
                    <a:pt x="34967" y="17143"/>
                    <a:pt x="34564" y="18367"/>
                    <a:pt x="34376" y="19521"/>
                  </a:cubicBezTo>
                  <a:cubicBezTo>
                    <a:pt x="34302" y="19293"/>
                    <a:pt x="34128" y="19197"/>
                    <a:pt x="33920" y="19197"/>
                  </a:cubicBezTo>
                  <a:cubicBezTo>
                    <a:pt x="33529" y="19197"/>
                    <a:pt x="33019" y="19533"/>
                    <a:pt x="32837" y="19946"/>
                  </a:cubicBezTo>
                  <a:cubicBezTo>
                    <a:pt x="32557" y="20579"/>
                    <a:pt x="32341" y="21443"/>
                    <a:pt x="31653" y="21516"/>
                  </a:cubicBezTo>
                  <a:cubicBezTo>
                    <a:pt x="31625" y="21519"/>
                    <a:pt x="31598" y="21521"/>
                    <a:pt x="31572" y="21521"/>
                  </a:cubicBezTo>
                  <a:cubicBezTo>
                    <a:pt x="31021" y="21521"/>
                    <a:pt x="30624" y="20925"/>
                    <a:pt x="30476" y="20377"/>
                  </a:cubicBezTo>
                  <a:cubicBezTo>
                    <a:pt x="30321" y="19801"/>
                    <a:pt x="30266" y="19148"/>
                    <a:pt x="29832" y="18738"/>
                  </a:cubicBezTo>
                  <a:cubicBezTo>
                    <a:pt x="29684" y="18597"/>
                    <a:pt x="29474" y="18533"/>
                    <a:pt x="29266" y="18533"/>
                  </a:cubicBezTo>
                  <a:cubicBezTo>
                    <a:pt x="28885" y="18533"/>
                    <a:pt x="28511" y="18749"/>
                    <a:pt x="28541" y="19106"/>
                  </a:cubicBezTo>
                  <a:lnTo>
                    <a:pt x="28541" y="19106"/>
                  </a:lnTo>
                  <a:cubicBezTo>
                    <a:pt x="28452" y="18545"/>
                    <a:pt x="27875" y="18142"/>
                    <a:pt x="27318" y="18142"/>
                  </a:cubicBezTo>
                  <a:cubicBezTo>
                    <a:pt x="27127" y="18142"/>
                    <a:pt x="26939" y="18190"/>
                    <a:pt x="26773" y="18294"/>
                  </a:cubicBezTo>
                  <a:cubicBezTo>
                    <a:pt x="27926" y="16890"/>
                    <a:pt x="29257" y="14042"/>
                    <a:pt x="28095" y="12374"/>
                  </a:cubicBezTo>
                  <a:cubicBezTo>
                    <a:pt x="27591" y="11651"/>
                    <a:pt x="26667" y="11248"/>
                    <a:pt x="25770" y="11248"/>
                  </a:cubicBezTo>
                  <a:cubicBezTo>
                    <a:pt x="24961" y="11248"/>
                    <a:pt x="24174" y="11576"/>
                    <a:pt x="23738" y="12294"/>
                  </a:cubicBezTo>
                  <a:cubicBezTo>
                    <a:pt x="23976" y="10790"/>
                    <a:pt x="22631" y="9251"/>
                    <a:pt x="21117" y="9251"/>
                  </a:cubicBezTo>
                  <a:cubicBezTo>
                    <a:pt x="21079" y="9251"/>
                    <a:pt x="21042" y="9252"/>
                    <a:pt x="21004" y="9254"/>
                  </a:cubicBezTo>
                  <a:cubicBezTo>
                    <a:pt x="19446" y="9334"/>
                    <a:pt x="18195" y="11049"/>
                    <a:pt x="18596" y="12558"/>
                  </a:cubicBezTo>
                  <a:cubicBezTo>
                    <a:pt x="18418" y="12178"/>
                    <a:pt x="18033" y="12007"/>
                    <a:pt x="17619" y="12007"/>
                  </a:cubicBezTo>
                  <a:cubicBezTo>
                    <a:pt x="17158" y="12007"/>
                    <a:pt x="16662" y="12220"/>
                    <a:pt x="16379" y="12593"/>
                  </a:cubicBezTo>
                  <a:cubicBezTo>
                    <a:pt x="15841" y="13299"/>
                    <a:pt x="15852" y="14266"/>
                    <a:pt x="15892" y="15154"/>
                  </a:cubicBezTo>
                  <a:cubicBezTo>
                    <a:pt x="15540" y="14492"/>
                    <a:pt x="14844" y="14026"/>
                    <a:pt x="14099" y="13954"/>
                  </a:cubicBezTo>
                  <a:cubicBezTo>
                    <a:pt x="14326" y="13055"/>
                    <a:pt x="14345" y="12105"/>
                    <a:pt x="14157" y="11199"/>
                  </a:cubicBezTo>
                  <a:cubicBezTo>
                    <a:pt x="14078" y="10814"/>
                    <a:pt x="13945" y="10414"/>
                    <a:pt x="13642" y="10165"/>
                  </a:cubicBezTo>
                  <a:cubicBezTo>
                    <a:pt x="13440" y="10000"/>
                    <a:pt x="13219" y="9929"/>
                    <a:pt x="12989" y="9929"/>
                  </a:cubicBezTo>
                  <a:cubicBezTo>
                    <a:pt x="12280" y="9929"/>
                    <a:pt x="11495" y="10601"/>
                    <a:pt x="10994" y="11230"/>
                  </a:cubicBezTo>
                  <a:cubicBezTo>
                    <a:pt x="11478" y="9146"/>
                    <a:pt x="11938" y="6987"/>
                    <a:pt x="11567" y="4879"/>
                  </a:cubicBezTo>
                  <a:cubicBezTo>
                    <a:pt x="11196" y="2771"/>
                    <a:pt x="9795" y="701"/>
                    <a:pt x="7717" y="187"/>
                  </a:cubicBezTo>
                  <a:cubicBezTo>
                    <a:pt x="7478" y="128"/>
                    <a:pt x="7225" y="99"/>
                    <a:pt x="6971" y="99"/>
                  </a:cubicBezTo>
                  <a:cubicBezTo>
                    <a:pt x="5970" y="99"/>
                    <a:pt x="4953" y="560"/>
                    <a:pt x="4666" y="1489"/>
                  </a:cubicBezTo>
                  <a:cubicBezTo>
                    <a:pt x="4127" y="769"/>
                    <a:pt x="3373" y="0"/>
                    <a:pt x="2526" y="0"/>
                  </a:cubicBezTo>
                  <a:close/>
                </a:path>
              </a:pathLst>
            </a:custGeom>
            <a:solidFill>
              <a:srgbClr val="B9D5E3">
                <a:alpha val="4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8" name="Google Shape;2408;p51"/>
          <p:cNvGrpSpPr/>
          <p:nvPr/>
        </p:nvGrpSpPr>
        <p:grpSpPr>
          <a:xfrm>
            <a:off x="-49500" y="3152751"/>
            <a:ext cx="9250600" cy="1610907"/>
            <a:chOff x="-49500" y="2609850"/>
            <a:chExt cx="9250600" cy="1951668"/>
          </a:xfrm>
        </p:grpSpPr>
        <p:sp>
          <p:nvSpPr>
            <p:cNvPr id="2409" name="Google Shape;2409;p51"/>
            <p:cNvSpPr/>
            <p:nvPr/>
          </p:nvSpPr>
          <p:spPr>
            <a:xfrm>
              <a:off x="-1300" y="2623818"/>
              <a:ext cx="9144000" cy="193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1"/>
            <p:cNvSpPr/>
            <p:nvPr/>
          </p:nvSpPr>
          <p:spPr>
            <a:xfrm>
              <a:off x="5583150" y="2609850"/>
              <a:ext cx="3617951" cy="691325"/>
            </a:xfrm>
            <a:custGeom>
              <a:rect b="b" l="l" r="r" t="t"/>
              <a:pathLst>
                <a:path extrusionOk="0" h="18969" w="89520">
                  <a:moveTo>
                    <a:pt x="75963" y="1"/>
                  </a:moveTo>
                  <a:cubicBezTo>
                    <a:pt x="74503" y="1"/>
                    <a:pt x="73040" y="8"/>
                    <a:pt x="71570" y="21"/>
                  </a:cubicBezTo>
                  <a:cubicBezTo>
                    <a:pt x="59760" y="122"/>
                    <a:pt x="47950" y="223"/>
                    <a:pt x="36140" y="324"/>
                  </a:cubicBezTo>
                  <a:cubicBezTo>
                    <a:pt x="24093" y="427"/>
                    <a:pt x="12047" y="530"/>
                    <a:pt x="1" y="633"/>
                  </a:cubicBezTo>
                  <a:cubicBezTo>
                    <a:pt x="3435" y="1090"/>
                    <a:pt x="6880" y="1459"/>
                    <a:pt x="10332" y="1742"/>
                  </a:cubicBezTo>
                  <a:cubicBezTo>
                    <a:pt x="21709" y="2672"/>
                    <a:pt x="33192" y="2780"/>
                    <a:pt x="44605" y="3191"/>
                  </a:cubicBezTo>
                  <a:cubicBezTo>
                    <a:pt x="56332" y="3613"/>
                    <a:pt x="68062" y="3936"/>
                    <a:pt x="79794" y="4160"/>
                  </a:cubicBezTo>
                  <a:cubicBezTo>
                    <a:pt x="78031" y="4202"/>
                    <a:pt x="76268" y="4245"/>
                    <a:pt x="74505" y="4286"/>
                  </a:cubicBezTo>
                  <a:cubicBezTo>
                    <a:pt x="57038" y="4700"/>
                    <a:pt x="39594" y="5160"/>
                    <a:pt x="22145" y="6152"/>
                  </a:cubicBezTo>
                  <a:cubicBezTo>
                    <a:pt x="18529" y="6359"/>
                    <a:pt x="14915" y="6579"/>
                    <a:pt x="11301" y="6817"/>
                  </a:cubicBezTo>
                  <a:cubicBezTo>
                    <a:pt x="13314" y="7061"/>
                    <a:pt x="15361" y="7127"/>
                    <a:pt x="17415" y="7127"/>
                  </a:cubicBezTo>
                  <a:cubicBezTo>
                    <a:pt x="19831" y="7127"/>
                    <a:pt x="22259" y="7036"/>
                    <a:pt x="24658" y="7036"/>
                  </a:cubicBezTo>
                  <a:cubicBezTo>
                    <a:pt x="24939" y="7036"/>
                    <a:pt x="25220" y="7037"/>
                    <a:pt x="25501" y="7040"/>
                  </a:cubicBezTo>
                  <a:cubicBezTo>
                    <a:pt x="29499" y="7080"/>
                    <a:pt x="33497" y="7097"/>
                    <a:pt x="37496" y="7097"/>
                  </a:cubicBezTo>
                  <a:cubicBezTo>
                    <a:pt x="38516" y="7097"/>
                    <a:pt x="39536" y="7096"/>
                    <a:pt x="40556" y="7094"/>
                  </a:cubicBezTo>
                  <a:cubicBezTo>
                    <a:pt x="46441" y="7081"/>
                    <a:pt x="52324" y="7040"/>
                    <a:pt x="58209" y="6994"/>
                  </a:cubicBezTo>
                  <a:cubicBezTo>
                    <a:pt x="68180" y="6916"/>
                    <a:pt x="78147" y="6761"/>
                    <a:pt x="88120" y="6730"/>
                  </a:cubicBezTo>
                  <a:lnTo>
                    <a:pt x="88120" y="6730"/>
                  </a:lnTo>
                  <a:cubicBezTo>
                    <a:pt x="88080" y="6959"/>
                    <a:pt x="88131" y="7204"/>
                    <a:pt x="88263" y="7397"/>
                  </a:cubicBezTo>
                  <a:cubicBezTo>
                    <a:pt x="76626" y="7681"/>
                    <a:pt x="64993" y="7805"/>
                    <a:pt x="53352" y="8074"/>
                  </a:cubicBezTo>
                  <a:cubicBezTo>
                    <a:pt x="45411" y="8257"/>
                    <a:pt x="37471" y="8493"/>
                    <a:pt x="29532" y="8737"/>
                  </a:cubicBezTo>
                  <a:cubicBezTo>
                    <a:pt x="39308" y="9269"/>
                    <a:pt x="49099" y="9534"/>
                    <a:pt x="58890" y="9534"/>
                  </a:cubicBezTo>
                  <a:cubicBezTo>
                    <a:pt x="61235" y="9534"/>
                    <a:pt x="63580" y="9519"/>
                    <a:pt x="65924" y="9489"/>
                  </a:cubicBezTo>
                  <a:lnTo>
                    <a:pt x="65924" y="9489"/>
                  </a:lnTo>
                  <a:cubicBezTo>
                    <a:pt x="60370" y="9976"/>
                    <a:pt x="54816" y="10463"/>
                    <a:pt x="49264" y="10951"/>
                  </a:cubicBezTo>
                  <a:cubicBezTo>
                    <a:pt x="56216" y="11381"/>
                    <a:pt x="63168" y="11813"/>
                    <a:pt x="70120" y="12244"/>
                  </a:cubicBezTo>
                  <a:cubicBezTo>
                    <a:pt x="69758" y="12243"/>
                    <a:pt x="69396" y="12243"/>
                    <a:pt x="69034" y="12243"/>
                  </a:cubicBezTo>
                  <a:cubicBezTo>
                    <a:pt x="59143" y="12243"/>
                    <a:pt x="49235" y="12475"/>
                    <a:pt x="39421" y="13699"/>
                  </a:cubicBezTo>
                  <a:cubicBezTo>
                    <a:pt x="45750" y="13838"/>
                    <a:pt x="52081" y="13908"/>
                    <a:pt x="58412" y="13908"/>
                  </a:cubicBezTo>
                  <a:cubicBezTo>
                    <a:pt x="62266" y="13908"/>
                    <a:pt x="66120" y="13882"/>
                    <a:pt x="69974" y="13830"/>
                  </a:cubicBezTo>
                  <a:lnTo>
                    <a:pt x="69974" y="13830"/>
                  </a:lnTo>
                  <a:cubicBezTo>
                    <a:pt x="64003" y="14068"/>
                    <a:pt x="58043" y="14605"/>
                    <a:pt x="52125" y="15440"/>
                  </a:cubicBezTo>
                  <a:cubicBezTo>
                    <a:pt x="56887" y="15559"/>
                    <a:pt x="61650" y="15618"/>
                    <a:pt x="66413" y="15618"/>
                  </a:cubicBezTo>
                  <a:cubicBezTo>
                    <a:pt x="70013" y="15618"/>
                    <a:pt x="73613" y="15584"/>
                    <a:pt x="77212" y="15516"/>
                  </a:cubicBezTo>
                  <a:lnTo>
                    <a:pt x="77212" y="15516"/>
                  </a:lnTo>
                  <a:cubicBezTo>
                    <a:pt x="73974" y="15644"/>
                    <a:pt x="70712" y="15998"/>
                    <a:pt x="67494" y="16192"/>
                  </a:cubicBezTo>
                  <a:cubicBezTo>
                    <a:pt x="63499" y="16433"/>
                    <a:pt x="59489" y="16543"/>
                    <a:pt x="55481" y="16672"/>
                  </a:cubicBezTo>
                  <a:cubicBezTo>
                    <a:pt x="52560" y="16766"/>
                    <a:pt x="49615" y="16865"/>
                    <a:pt x="46766" y="17524"/>
                  </a:cubicBezTo>
                  <a:cubicBezTo>
                    <a:pt x="51625" y="17403"/>
                    <a:pt x="56487" y="17320"/>
                    <a:pt x="61348" y="17320"/>
                  </a:cubicBezTo>
                  <a:cubicBezTo>
                    <a:pt x="66426" y="17320"/>
                    <a:pt x="71503" y="17411"/>
                    <a:pt x="76576" y="17643"/>
                  </a:cubicBezTo>
                  <a:cubicBezTo>
                    <a:pt x="71675" y="18084"/>
                    <a:pt x="66774" y="18526"/>
                    <a:pt x="61874" y="18969"/>
                  </a:cubicBezTo>
                  <a:cubicBezTo>
                    <a:pt x="71088" y="18774"/>
                    <a:pt x="80304" y="18578"/>
                    <a:pt x="89520" y="18383"/>
                  </a:cubicBezTo>
                  <a:cubicBezTo>
                    <a:pt x="88722" y="15554"/>
                    <a:pt x="88865" y="12464"/>
                    <a:pt x="88756" y="9545"/>
                  </a:cubicBezTo>
                  <a:cubicBezTo>
                    <a:pt x="88726" y="8762"/>
                    <a:pt x="88553" y="262"/>
                    <a:pt x="88438" y="255"/>
                  </a:cubicBezTo>
                  <a:cubicBezTo>
                    <a:pt x="84254" y="63"/>
                    <a:pt x="80121" y="1"/>
                    <a:pt x="75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1"/>
            <p:cNvSpPr/>
            <p:nvPr/>
          </p:nvSpPr>
          <p:spPr>
            <a:xfrm>
              <a:off x="-49500" y="2620850"/>
              <a:ext cx="3536102" cy="691289"/>
            </a:xfrm>
            <a:custGeom>
              <a:rect b="b" l="l" r="r" t="t"/>
              <a:pathLst>
                <a:path extrusionOk="0" h="18968" w="88791">
                  <a:moveTo>
                    <a:pt x="13415" y="0"/>
                  </a:moveTo>
                  <a:cubicBezTo>
                    <a:pt x="9301" y="0"/>
                    <a:pt x="5212" y="63"/>
                    <a:pt x="1074" y="255"/>
                  </a:cubicBezTo>
                  <a:cubicBezTo>
                    <a:pt x="959" y="262"/>
                    <a:pt x="789" y="8762"/>
                    <a:pt x="759" y="9544"/>
                  </a:cubicBezTo>
                  <a:cubicBezTo>
                    <a:pt x="650" y="12463"/>
                    <a:pt x="793" y="15552"/>
                    <a:pt x="1" y="18382"/>
                  </a:cubicBezTo>
                  <a:cubicBezTo>
                    <a:pt x="9140" y="18577"/>
                    <a:pt x="18281" y="18772"/>
                    <a:pt x="27421" y="18967"/>
                  </a:cubicBezTo>
                  <a:cubicBezTo>
                    <a:pt x="22561" y="18526"/>
                    <a:pt x="17700" y="18084"/>
                    <a:pt x="12839" y="17641"/>
                  </a:cubicBezTo>
                  <a:cubicBezTo>
                    <a:pt x="17866" y="17410"/>
                    <a:pt x="22897" y="17320"/>
                    <a:pt x="27929" y="17320"/>
                  </a:cubicBezTo>
                  <a:cubicBezTo>
                    <a:pt x="32754" y="17320"/>
                    <a:pt x="37581" y="17403"/>
                    <a:pt x="42406" y="17523"/>
                  </a:cubicBezTo>
                  <a:cubicBezTo>
                    <a:pt x="39580" y="16863"/>
                    <a:pt x="36660" y="16766"/>
                    <a:pt x="33761" y="16672"/>
                  </a:cubicBezTo>
                  <a:cubicBezTo>
                    <a:pt x="29787" y="16542"/>
                    <a:pt x="25810" y="16432"/>
                    <a:pt x="21848" y="16192"/>
                  </a:cubicBezTo>
                  <a:cubicBezTo>
                    <a:pt x="18659" y="15998"/>
                    <a:pt x="15426" y="15643"/>
                    <a:pt x="12218" y="15515"/>
                  </a:cubicBezTo>
                  <a:lnTo>
                    <a:pt x="12218" y="15515"/>
                  </a:lnTo>
                  <a:cubicBezTo>
                    <a:pt x="15792" y="15583"/>
                    <a:pt x="19367" y="15618"/>
                    <a:pt x="22943" y="15618"/>
                  </a:cubicBezTo>
                  <a:cubicBezTo>
                    <a:pt x="27659" y="15618"/>
                    <a:pt x="32375" y="15558"/>
                    <a:pt x="37090" y="15440"/>
                  </a:cubicBezTo>
                  <a:cubicBezTo>
                    <a:pt x="31221" y="14604"/>
                    <a:pt x="25310" y="14067"/>
                    <a:pt x="19388" y="13830"/>
                  </a:cubicBezTo>
                  <a:lnTo>
                    <a:pt x="19388" y="13830"/>
                  </a:lnTo>
                  <a:cubicBezTo>
                    <a:pt x="23195" y="13881"/>
                    <a:pt x="27002" y="13907"/>
                    <a:pt x="30810" y="13907"/>
                  </a:cubicBezTo>
                  <a:cubicBezTo>
                    <a:pt x="37104" y="13907"/>
                    <a:pt x="43399" y="13837"/>
                    <a:pt x="49691" y="13697"/>
                  </a:cubicBezTo>
                  <a:cubicBezTo>
                    <a:pt x="39957" y="12475"/>
                    <a:pt x="30131" y="12242"/>
                    <a:pt x="20320" y="12242"/>
                  </a:cubicBezTo>
                  <a:cubicBezTo>
                    <a:pt x="19961" y="12242"/>
                    <a:pt x="19602" y="12243"/>
                    <a:pt x="19242" y="12243"/>
                  </a:cubicBezTo>
                  <a:cubicBezTo>
                    <a:pt x="26138" y="11811"/>
                    <a:pt x="33033" y="11381"/>
                    <a:pt x="39929" y="10949"/>
                  </a:cubicBezTo>
                  <a:cubicBezTo>
                    <a:pt x="34420" y="10462"/>
                    <a:pt x="28912" y="9976"/>
                    <a:pt x="23405" y="9488"/>
                  </a:cubicBezTo>
                  <a:lnTo>
                    <a:pt x="23405" y="9488"/>
                  </a:lnTo>
                  <a:cubicBezTo>
                    <a:pt x="25717" y="9518"/>
                    <a:pt x="28030" y="9534"/>
                    <a:pt x="30342" y="9534"/>
                  </a:cubicBezTo>
                  <a:cubicBezTo>
                    <a:pt x="40066" y="9534"/>
                    <a:pt x="49790" y="9268"/>
                    <a:pt x="59500" y="8735"/>
                  </a:cubicBezTo>
                  <a:cubicBezTo>
                    <a:pt x="51625" y="8493"/>
                    <a:pt x="43751" y="8256"/>
                    <a:pt x="35875" y="8072"/>
                  </a:cubicBezTo>
                  <a:cubicBezTo>
                    <a:pt x="24328" y="7804"/>
                    <a:pt x="12791" y="7680"/>
                    <a:pt x="1248" y="7397"/>
                  </a:cubicBezTo>
                  <a:cubicBezTo>
                    <a:pt x="1377" y="7204"/>
                    <a:pt x="1430" y="6959"/>
                    <a:pt x="1388" y="6729"/>
                  </a:cubicBezTo>
                  <a:lnTo>
                    <a:pt x="1388" y="6729"/>
                  </a:lnTo>
                  <a:cubicBezTo>
                    <a:pt x="11281" y="6760"/>
                    <a:pt x="21168" y="6916"/>
                    <a:pt x="31056" y="6994"/>
                  </a:cubicBezTo>
                  <a:cubicBezTo>
                    <a:pt x="36893" y="7039"/>
                    <a:pt x="42729" y="7081"/>
                    <a:pt x="48566" y="7092"/>
                  </a:cubicBezTo>
                  <a:cubicBezTo>
                    <a:pt x="49583" y="7094"/>
                    <a:pt x="50600" y="7095"/>
                    <a:pt x="51618" y="7095"/>
                  </a:cubicBezTo>
                  <a:cubicBezTo>
                    <a:pt x="55578" y="7095"/>
                    <a:pt x="59538" y="7079"/>
                    <a:pt x="63499" y="7039"/>
                  </a:cubicBezTo>
                  <a:cubicBezTo>
                    <a:pt x="63778" y="7037"/>
                    <a:pt x="64056" y="7035"/>
                    <a:pt x="64336" y="7035"/>
                  </a:cubicBezTo>
                  <a:cubicBezTo>
                    <a:pt x="66712" y="7035"/>
                    <a:pt x="69116" y="7126"/>
                    <a:pt x="71510" y="7126"/>
                  </a:cubicBezTo>
                  <a:cubicBezTo>
                    <a:pt x="73551" y="7126"/>
                    <a:pt x="75583" y="7060"/>
                    <a:pt x="77582" y="6815"/>
                  </a:cubicBezTo>
                  <a:cubicBezTo>
                    <a:pt x="73998" y="6578"/>
                    <a:pt x="70413" y="6357"/>
                    <a:pt x="66827" y="6152"/>
                  </a:cubicBezTo>
                  <a:cubicBezTo>
                    <a:pt x="49521" y="5159"/>
                    <a:pt x="32218" y="4698"/>
                    <a:pt x="14894" y="4285"/>
                  </a:cubicBezTo>
                  <a:cubicBezTo>
                    <a:pt x="13145" y="4243"/>
                    <a:pt x="11397" y="4201"/>
                    <a:pt x="9649" y="4160"/>
                  </a:cubicBezTo>
                  <a:cubicBezTo>
                    <a:pt x="21284" y="3936"/>
                    <a:pt x="32920" y="3612"/>
                    <a:pt x="44550" y="3190"/>
                  </a:cubicBezTo>
                  <a:cubicBezTo>
                    <a:pt x="55869" y="2780"/>
                    <a:pt x="67259" y="2670"/>
                    <a:pt x="78543" y="1741"/>
                  </a:cubicBezTo>
                  <a:cubicBezTo>
                    <a:pt x="81968" y="1459"/>
                    <a:pt x="85385" y="1089"/>
                    <a:pt x="88790" y="633"/>
                  </a:cubicBezTo>
                  <a:cubicBezTo>
                    <a:pt x="76842" y="529"/>
                    <a:pt x="64893" y="426"/>
                    <a:pt x="52946" y="324"/>
                  </a:cubicBezTo>
                  <a:cubicBezTo>
                    <a:pt x="41232" y="223"/>
                    <a:pt x="29518" y="122"/>
                    <a:pt x="17804" y="21"/>
                  </a:cubicBezTo>
                  <a:cubicBezTo>
                    <a:pt x="16336" y="8"/>
                    <a:pt x="14874" y="0"/>
                    <a:pt x="1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12" name="Google Shape;2412;p51"/>
            <p:cNvGrpSpPr/>
            <p:nvPr/>
          </p:nvGrpSpPr>
          <p:grpSpPr>
            <a:xfrm>
              <a:off x="-49500" y="3066504"/>
              <a:ext cx="9250554" cy="1454309"/>
              <a:chOff x="-49500" y="3407925"/>
              <a:chExt cx="9250554" cy="1566975"/>
            </a:xfrm>
          </p:grpSpPr>
          <p:sp>
            <p:nvSpPr>
              <p:cNvPr id="2413" name="Google Shape;2413;p51"/>
              <p:cNvSpPr/>
              <p:nvPr/>
            </p:nvSpPr>
            <p:spPr>
              <a:xfrm>
                <a:off x="2506398" y="4418910"/>
                <a:ext cx="3982046" cy="472506"/>
              </a:xfrm>
              <a:custGeom>
                <a:rect b="b" l="l" r="r" t="t"/>
                <a:pathLst>
                  <a:path extrusionOk="0" h="12033" w="99099">
                    <a:moveTo>
                      <a:pt x="37631" y="1"/>
                    </a:moveTo>
                    <a:cubicBezTo>
                      <a:pt x="31842" y="1"/>
                      <a:pt x="26051" y="162"/>
                      <a:pt x="20279" y="621"/>
                    </a:cubicBezTo>
                    <a:cubicBezTo>
                      <a:pt x="13825" y="1133"/>
                      <a:pt x="6657" y="1596"/>
                      <a:pt x="486" y="3636"/>
                    </a:cubicBezTo>
                    <a:cubicBezTo>
                      <a:pt x="272" y="3707"/>
                      <a:pt x="23" y="3833"/>
                      <a:pt x="12" y="4057"/>
                    </a:cubicBezTo>
                    <a:cubicBezTo>
                      <a:pt x="1" y="4288"/>
                      <a:pt x="247" y="4437"/>
                      <a:pt x="462" y="4521"/>
                    </a:cubicBezTo>
                    <a:cubicBezTo>
                      <a:pt x="2504" y="5328"/>
                      <a:pt x="4857" y="5641"/>
                      <a:pt x="6996" y="6131"/>
                    </a:cubicBezTo>
                    <a:cubicBezTo>
                      <a:pt x="10245" y="6874"/>
                      <a:pt x="13504" y="7576"/>
                      <a:pt x="16771" y="8235"/>
                    </a:cubicBezTo>
                    <a:cubicBezTo>
                      <a:pt x="25082" y="9910"/>
                      <a:pt x="33193" y="11304"/>
                      <a:pt x="41679" y="11767"/>
                    </a:cubicBezTo>
                    <a:cubicBezTo>
                      <a:pt x="44921" y="11944"/>
                      <a:pt x="48169" y="12032"/>
                      <a:pt x="51416" y="12032"/>
                    </a:cubicBezTo>
                    <a:cubicBezTo>
                      <a:pt x="56783" y="12032"/>
                      <a:pt x="62150" y="11791"/>
                      <a:pt x="67496" y="11309"/>
                    </a:cubicBezTo>
                    <a:cubicBezTo>
                      <a:pt x="74577" y="10670"/>
                      <a:pt x="81503" y="9509"/>
                      <a:pt x="88433" y="7945"/>
                    </a:cubicBezTo>
                    <a:cubicBezTo>
                      <a:pt x="91512" y="7251"/>
                      <a:pt x="95035" y="6790"/>
                      <a:pt x="97931" y="5527"/>
                    </a:cubicBezTo>
                    <a:cubicBezTo>
                      <a:pt x="99098" y="5019"/>
                      <a:pt x="98599" y="4338"/>
                      <a:pt x="97646" y="4053"/>
                    </a:cubicBezTo>
                    <a:cubicBezTo>
                      <a:pt x="95950" y="3545"/>
                      <a:pt x="94199" y="3348"/>
                      <a:pt x="92440" y="3113"/>
                    </a:cubicBezTo>
                    <a:cubicBezTo>
                      <a:pt x="83899" y="1972"/>
                      <a:pt x="75340" y="1758"/>
                      <a:pt x="66769" y="1147"/>
                    </a:cubicBezTo>
                    <a:cubicBezTo>
                      <a:pt x="58092" y="530"/>
                      <a:pt x="49398" y="92"/>
                      <a:pt x="40697" y="15"/>
                    </a:cubicBezTo>
                    <a:cubicBezTo>
                      <a:pt x="39675" y="6"/>
                      <a:pt x="38653" y="1"/>
                      <a:pt x="376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51"/>
              <p:cNvSpPr/>
              <p:nvPr/>
            </p:nvSpPr>
            <p:spPr>
              <a:xfrm>
                <a:off x="5768258" y="4636531"/>
                <a:ext cx="3304086" cy="212869"/>
              </a:xfrm>
              <a:custGeom>
                <a:rect b="b" l="l" r="r" t="t"/>
                <a:pathLst>
                  <a:path extrusionOk="0" h="5421" w="82227">
                    <a:moveTo>
                      <a:pt x="47363" y="0"/>
                    </a:moveTo>
                    <a:cubicBezTo>
                      <a:pt x="47007" y="0"/>
                      <a:pt x="46650" y="1"/>
                      <a:pt x="46294" y="2"/>
                    </a:cubicBezTo>
                    <a:cubicBezTo>
                      <a:pt x="42272" y="12"/>
                      <a:pt x="38216" y="107"/>
                      <a:pt x="34167" y="109"/>
                    </a:cubicBezTo>
                    <a:cubicBezTo>
                      <a:pt x="33618" y="109"/>
                      <a:pt x="33070" y="107"/>
                      <a:pt x="32523" y="105"/>
                    </a:cubicBezTo>
                    <a:cubicBezTo>
                      <a:pt x="32463" y="104"/>
                      <a:pt x="32403" y="104"/>
                      <a:pt x="32343" y="104"/>
                    </a:cubicBezTo>
                    <a:cubicBezTo>
                      <a:pt x="28793" y="104"/>
                      <a:pt x="25354" y="819"/>
                      <a:pt x="21861" y="1380"/>
                    </a:cubicBezTo>
                    <a:cubicBezTo>
                      <a:pt x="17807" y="2030"/>
                      <a:pt x="13672" y="2818"/>
                      <a:pt x="9694" y="3521"/>
                    </a:cubicBezTo>
                    <a:cubicBezTo>
                      <a:pt x="6462" y="4092"/>
                      <a:pt x="3231" y="4663"/>
                      <a:pt x="0" y="5235"/>
                    </a:cubicBezTo>
                    <a:cubicBezTo>
                      <a:pt x="2844" y="5365"/>
                      <a:pt x="5695" y="5421"/>
                      <a:pt x="8550" y="5421"/>
                    </a:cubicBezTo>
                    <a:cubicBezTo>
                      <a:pt x="21627" y="5421"/>
                      <a:pt x="34800" y="4248"/>
                      <a:pt x="47819" y="3644"/>
                    </a:cubicBezTo>
                    <a:cubicBezTo>
                      <a:pt x="52389" y="3433"/>
                      <a:pt x="56962" y="3221"/>
                      <a:pt x="61536" y="3221"/>
                    </a:cubicBezTo>
                    <a:cubicBezTo>
                      <a:pt x="62599" y="3221"/>
                      <a:pt x="63662" y="3233"/>
                      <a:pt x="64725" y="3258"/>
                    </a:cubicBezTo>
                    <a:cubicBezTo>
                      <a:pt x="67863" y="3334"/>
                      <a:pt x="70996" y="3532"/>
                      <a:pt x="74129" y="3730"/>
                    </a:cubicBezTo>
                    <a:cubicBezTo>
                      <a:pt x="75763" y="3804"/>
                      <a:pt x="77344" y="3909"/>
                      <a:pt x="78947" y="3909"/>
                    </a:cubicBezTo>
                    <a:cubicBezTo>
                      <a:pt x="79605" y="3909"/>
                      <a:pt x="80265" y="3891"/>
                      <a:pt x="80935" y="3847"/>
                    </a:cubicBezTo>
                    <a:cubicBezTo>
                      <a:pt x="81221" y="3829"/>
                      <a:pt x="81544" y="3790"/>
                      <a:pt x="81714" y="3560"/>
                    </a:cubicBezTo>
                    <a:cubicBezTo>
                      <a:pt x="82226" y="2868"/>
                      <a:pt x="76199" y="1615"/>
                      <a:pt x="75475" y="1493"/>
                    </a:cubicBezTo>
                    <a:cubicBezTo>
                      <a:pt x="73047" y="1085"/>
                      <a:pt x="70591" y="878"/>
                      <a:pt x="68136" y="710"/>
                    </a:cubicBezTo>
                    <a:cubicBezTo>
                      <a:pt x="65201" y="509"/>
                      <a:pt x="62262" y="351"/>
                      <a:pt x="59321" y="235"/>
                    </a:cubicBezTo>
                    <a:cubicBezTo>
                      <a:pt x="55337" y="78"/>
                      <a:pt x="51350" y="0"/>
                      <a:pt x="473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51"/>
              <p:cNvSpPr/>
              <p:nvPr/>
            </p:nvSpPr>
            <p:spPr>
              <a:xfrm>
                <a:off x="8409146" y="4389184"/>
                <a:ext cx="767687" cy="330279"/>
              </a:xfrm>
              <a:custGeom>
                <a:rect b="b" l="l" r="r" t="t"/>
                <a:pathLst>
                  <a:path extrusionOk="0" h="8411" w="19105">
                    <a:moveTo>
                      <a:pt x="10600" y="0"/>
                    </a:moveTo>
                    <a:cubicBezTo>
                      <a:pt x="8292" y="0"/>
                      <a:pt x="6000" y="132"/>
                      <a:pt x="3813" y="481"/>
                    </a:cubicBezTo>
                    <a:cubicBezTo>
                      <a:pt x="2913" y="624"/>
                      <a:pt x="1935" y="809"/>
                      <a:pt x="1343" y="1500"/>
                    </a:cubicBezTo>
                    <a:cubicBezTo>
                      <a:pt x="0" y="3064"/>
                      <a:pt x="4096" y="4697"/>
                      <a:pt x="5208" y="5119"/>
                    </a:cubicBezTo>
                    <a:cubicBezTo>
                      <a:pt x="6779" y="5716"/>
                      <a:pt x="8436" y="6125"/>
                      <a:pt x="10038" y="6503"/>
                    </a:cubicBezTo>
                    <a:cubicBezTo>
                      <a:pt x="11036" y="6739"/>
                      <a:pt x="19081" y="8142"/>
                      <a:pt x="19078" y="8411"/>
                    </a:cubicBezTo>
                    <a:cubicBezTo>
                      <a:pt x="19104" y="5825"/>
                      <a:pt x="18592" y="2995"/>
                      <a:pt x="19063" y="447"/>
                    </a:cubicBezTo>
                    <a:cubicBezTo>
                      <a:pt x="16333" y="202"/>
                      <a:pt x="13455" y="0"/>
                      <a:pt x="10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51"/>
              <p:cNvSpPr/>
              <p:nvPr/>
            </p:nvSpPr>
            <p:spPr>
              <a:xfrm>
                <a:off x="5764962" y="4256577"/>
                <a:ext cx="2496900" cy="328001"/>
              </a:xfrm>
              <a:custGeom>
                <a:rect b="b" l="l" r="r" t="t"/>
                <a:pathLst>
                  <a:path extrusionOk="0" h="8353" w="62139">
                    <a:moveTo>
                      <a:pt x="17922" y="1"/>
                    </a:moveTo>
                    <a:cubicBezTo>
                      <a:pt x="16023" y="1"/>
                      <a:pt x="14123" y="103"/>
                      <a:pt x="12226" y="205"/>
                    </a:cubicBezTo>
                    <a:cubicBezTo>
                      <a:pt x="8292" y="417"/>
                      <a:pt x="4347" y="570"/>
                      <a:pt x="409" y="770"/>
                    </a:cubicBezTo>
                    <a:cubicBezTo>
                      <a:pt x="236" y="778"/>
                      <a:pt x="1" y="855"/>
                      <a:pt x="27" y="1027"/>
                    </a:cubicBezTo>
                    <a:cubicBezTo>
                      <a:pt x="39" y="1102"/>
                      <a:pt x="100" y="1157"/>
                      <a:pt x="161" y="1203"/>
                    </a:cubicBezTo>
                    <a:cubicBezTo>
                      <a:pt x="1202" y="2007"/>
                      <a:pt x="2949" y="2220"/>
                      <a:pt x="4191" y="2574"/>
                    </a:cubicBezTo>
                    <a:cubicBezTo>
                      <a:pt x="5779" y="3025"/>
                      <a:pt x="7372" y="3457"/>
                      <a:pt x="8963" y="3897"/>
                    </a:cubicBezTo>
                    <a:cubicBezTo>
                      <a:pt x="12039" y="4750"/>
                      <a:pt x="15110" y="5630"/>
                      <a:pt x="18114" y="6714"/>
                    </a:cubicBezTo>
                    <a:cubicBezTo>
                      <a:pt x="21737" y="8022"/>
                      <a:pt x="25322" y="7791"/>
                      <a:pt x="29118" y="7845"/>
                    </a:cubicBezTo>
                    <a:lnTo>
                      <a:pt x="29119" y="7845"/>
                    </a:lnTo>
                    <a:cubicBezTo>
                      <a:pt x="35468" y="7936"/>
                      <a:pt x="41895" y="8353"/>
                      <a:pt x="48288" y="8353"/>
                    </a:cubicBezTo>
                    <a:cubicBezTo>
                      <a:pt x="52708" y="8353"/>
                      <a:pt x="57113" y="8154"/>
                      <a:pt x="61464" y="7510"/>
                    </a:cubicBezTo>
                    <a:cubicBezTo>
                      <a:pt x="62138" y="7411"/>
                      <a:pt x="61677" y="6992"/>
                      <a:pt x="61331" y="6789"/>
                    </a:cubicBezTo>
                    <a:cubicBezTo>
                      <a:pt x="60012" y="6015"/>
                      <a:pt x="58121" y="5800"/>
                      <a:pt x="56625" y="5472"/>
                    </a:cubicBezTo>
                    <a:cubicBezTo>
                      <a:pt x="54798" y="5071"/>
                      <a:pt x="52942" y="4806"/>
                      <a:pt x="51082" y="4599"/>
                    </a:cubicBezTo>
                    <a:cubicBezTo>
                      <a:pt x="45077" y="3933"/>
                      <a:pt x="39059" y="2935"/>
                      <a:pt x="33065" y="1973"/>
                    </a:cubicBezTo>
                    <a:cubicBezTo>
                      <a:pt x="28822" y="1293"/>
                      <a:pt x="24591" y="292"/>
                      <a:pt x="20284" y="61"/>
                    </a:cubicBezTo>
                    <a:cubicBezTo>
                      <a:pt x="19497" y="18"/>
                      <a:pt x="18710" y="1"/>
                      <a:pt x="179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51"/>
              <p:cNvSpPr/>
              <p:nvPr/>
            </p:nvSpPr>
            <p:spPr>
              <a:xfrm>
                <a:off x="5726425" y="4393111"/>
                <a:ext cx="420389" cy="81166"/>
              </a:xfrm>
              <a:custGeom>
                <a:rect b="b" l="l" r="r" t="t"/>
                <a:pathLst>
                  <a:path extrusionOk="0" h="2067" w="10462">
                    <a:moveTo>
                      <a:pt x="2621" y="0"/>
                    </a:moveTo>
                    <a:cubicBezTo>
                      <a:pt x="1690" y="0"/>
                      <a:pt x="783" y="162"/>
                      <a:pt x="0" y="650"/>
                    </a:cubicBezTo>
                    <a:cubicBezTo>
                      <a:pt x="332" y="1119"/>
                      <a:pt x="982" y="1212"/>
                      <a:pt x="1555" y="1263"/>
                    </a:cubicBezTo>
                    <a:cubicBezTo>
                      <a:pt x="2977" y="1390"/>
                      <a:pt x="4400" y="1551"/>
                      <a:pt x="5824" y="1645"/>
                    </a:cubicBezTo>
                    <a:cubicBezTo>
                      <a:pt x="6714" y="1705"/>
                      <a:pt x="7592" y="1867"/>
                      <a:pt x="8478" y="1958"/>
                    </a:cubicBezTo>
                    <a:cubicBezTo>
                      <a:pt x="8783" y="1989"/>
                      <a:pt x="9161" y="2066"/>
                      <a:pt x="9500" y="2066"/>
                    </a:cubicBezTo>
                    <a:cubicBezTo>
                      <a:pt x="9609" y="2066"/>
                      <a:pt x="9714" y="2058"/>
                      <a:pt x="9811" y="2038"/>
                    </a:cubicBezTo>
                    <a:lnTo>
                      <a:pt x="9811" y="2038"/>
                    </a:lnTo>
                    <a:cubicBezTo>
                      <a:pt x="9820" y="2037"/>
                      <a:pt x="10461" y="1948"/>
                      <a:pt x="10290" y="1853"/>
                    </a:cubicBezTo>
                    <a:cubicBezTo>
                      <a:pt x="8599" y="920"/>
                      <a:pt x="6516" y="659"/>
                      <a:pt x="4660" y="196"/>
                    </a:cubicBezTo>
                    <a:cubicBezTo>
                      <a:pt x="3994" y="87"/>
                      <a:pt x="3301" y="0"/>
                      <a:pt x="26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51"/>
              <p:cNvSpPr/>
              <p:nvPr/>
            </p:nvSpPr>
            <p:spPr>
              <a:xfrm>
                <a:off x="8275050" y="4571936"/>
                <a:ext cx="185241" cy="43508"/>
              </a:xfrm>
              <a:custGeom>
                <a:rect b="b" l="l" r="r" t="t"/>
                <a:pathLst>
                  <a:path extrusionOk="0" h="1108" w="4610">
                    <a:moveTo>
                      <a:pt x="2883" y="0"/>
                    </a:moveTo>
                    <a:cubicBezTo>
                      <a:pt x="1802" y="0"/>
                      <a:pt x="513" y="244"/>
                      <a:pt x="208" y="501"/>
                    </a:cubicBezTo>
                    <a:cubicBezTo>
                      <a:pt x="103" y="589"/>
                      <a:pt x="1" y="735"/>
                      <a:pt x="70" y="854"/>
                    </a:cubicBezTo>
                    <a:cubicBezTo>
                      <a:pt x="120" y="940"/>
                      <a:pt x="232" y="960"/>
                      <a:pt x="330" y="972"/>
                    </a:cubicBezTo>
                    <a:cubicBezTo>
                      <a:pt x="1095" y="1062"/>
                      <a:pt x="1866" y="1108"/>
                      <a:pt x="2636" y="1108"/>
                    </a:cubicBezTo>
                    <a:cubicBezTo>
                      <a:pt x="2994" y="1108"/>
                      <a:pt x="3353" y="1098"/>
                      <a:pt x="3711" y="1078"/>
                    </a:cubicBezTo>
                    <a:cubicBezTo>
                      <a:pt x="4004" y="1062"/>
                      <a:pt x="4364" y="990"/>
                      <a:pt x="4450" y="709"/>
                    </a:cubicBezTo>
                    <a:cubicBezTo>
                      <a:pt x="4609" y="185"/>
                      <a:pt x="3825" y="0"/>
                      <a:pt x="28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51"/>
              <p:cNvSpPr/>
              <p:nvPr/>
            </p:nvSpPr>
            <p:spPr>
              <a:xfrm>
                <a:off x="8210112" y="4371160"/>
                <a:ext cx="259137" cy="53365"/>
              </a:xfrm>
              <a:custGeom>
                <a:rect b="b" l="l" r="r" t="t"/>
                <a:pathLst>
                  <a:path extrusionOk="0" h="1359" w="6449">
                    <a:moveTo>
                      <a:pt x="4213" y="0"/>
                    </a:moveTo>
                    <a:cubicBezTo>
                      <a:pt x="3566" y="0"/>
                      <a:pt x="2908" y="46"/>
                      <a:pt x="2372" y="46"/>
                    </a:cubicBezTo>
                    <a:cubicBezTo>
                      <a:pt x="2260" y="46"/>
                      <a:pt x="2153" y="44"/>
                      <a:pt x="2053" y="39"/>
                    </a:cubicBezTo>
                    <a:cubicBezTo>
                      <a:pt x="2033" y="38"/>
                      <a:pt x="2008" y="38"/>
                      <a:pt x="1979" y="38"/>
                    </a:cubicBezTo>
                    <a:cubicBezTo>
                      <a:pt x="1522" y="38"/>
                      <a:pt x="1" y="161"/>
                      <a:pt x="509" y="793"/>
                    </a:cubicBezTo>
                    <a:cubicBezTo>
                      <a:pt x="512" y="798"/>
                      <a:pt x="515" y="800"/>
                      <a:pt x="519" y="805"/>
                    </a:cubicBezTo>
                    <a:cubicBezTo>
                      <a:pt x="819" y="1141"/>
                      <a:pt x="2366" y="1260"/>
                      <a:pt x="2767" y="1306"/>
                    </a:cubicBezTo>
                    <a:cubicBezTo>
                      <a:pt x="3058" y="1339"/>
                      <a:pt x="3366" y="1358"/>
                      <a:pt x="3680" y="1358"/>
                    </a:cubicBezTo>
                    <a:cubicBezTo>
                      <a:pt x="4611" y="1358"/>
                      <a:pt x="5597" y="1186"/>
                      <a:pt x="6340" y="685"/>
                    </a:cubicBezTo>
                    <a:cubicBezTo>
                      <a:pt x="6390" y="651"/>
                      <a:pt x="6445" y="605"/>
                      <a:pt x="6447" y="544"/>
                    </a:cubicBezTo>
                    <a:cubicBezTo>
                      <a:pt x="6448" y="479"/>
                      <a:pt x="6389" y="431"/>
                      <a:pt x="6333" y="396"/>
                    </a:cubicBezTo>
                    <a:cubicBezTo>
                      <a:pt x="5822" y="72"/>
                      <a:pt x="5026" y="0"/>
                      <a:pt x="42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51"/>
              <p:cNvSpPr/>
              <p:nvPr/>
            </p:nvSpPr>
            <p:spPr>
              <a:xfrm>
                <a:off x="7988413" y="4206982"/>
                <a:ext cx="1172204" cy="137986"/>
              </a:xfrm>
              <a:custGeom>
                <a:rect b="b" l="l" r="r" t="t"/>
                <a:pathLst>
                  <a:path extrusionOk="0" h="3514" w="29172">
                    <a:moveTo>
                      <a:pt x="5373" y="1"/>
                    </a:moveTo>
                    <a:cubicBezTo>
                      <a:pt x="3787" y="1"/>
                      <a:pt x="2214" y="123"/>
                      <a:pt x="688" y="693"/>
                    </a:cubicBezTo>
                    <a:cubicBezTo>
                      <a:pt x="507" y="760"/>
                      <a:pt x="321" y="839"/>
                      <a:pt x="191" y="982"/>
                    </a:cubicBezTo>
                    <a:cubicBezTo>
                      <a:pt x="61" y="1126"/>
                      <a:pt x="0" y="1350"/>
                      <a:pt x="98" y="1518"/>
                    </a:cubicBezTo>
                    <a:cubicBezTo>
                      <a:pt x="163" y="1627"/>
                      <a:pt x="283" y="1693"/>
                      <a:pt x="397" y="1752"/>
                    </a:cubicBezTo>
                    <a:cubicBezTo>
                      <a:pt x="2779" y="2963"/>
                      <a:pt x="5488" y="3011"/>
                      <a:pt x="8108" y="3232"/>
                    </a:cubicBezTo>
                    <a:cubicBezTo>
                      <a:pt x="9731" y="3367"/>
                      <a:pt x="11360" y="3416"/>
                      <a:pt x="12990" y="3450"/>
                    </a:cubicBezTo>
                    <a:cubicBezTo>
                      <a:pt x="15040" y="3492"/>
                      <a:pt x="17092" y="3513"/>
                      <a:pt x="19143" y="3513"/>
                    </a:cubicBezTo>
                    <a:cubicBezTo>
                      <a:pt x="22450" y="3513"/>
                      <a:pt x="25758" y="3459"/>
                      <a:pt x="29064" y="3349"/>
                    </a:cubicBezTo>
                    <a:cubicBezTo>
                      <a:pt x="29100" y="2275"/>
                      <a:pt x="29136" y="1202"/>
                      <a:pt x="29172" y="128"/>
                    </a:cubicBezTo>
                    <a:lnTo>
                      <a:pt x="29172" y="128"/>
                    </a:lnTo>
                    <a:cubicBezTo>
                      <a:pt x="27909" y="235"/>
                      <a:pt x="26642" y="263"/>
                      <a:pt x="25374" y="263"/>
                    </a:cubicBezTo>
                    <a:cubicBezTo>
                      <a:pt x="24684" y="263"/>
                      <a:pt x="23994" y="255"/>
                      <a:pt x="23305" y="247"/>
                    </a:cubicBezTo>
                    <a:cubicBezTo>
                      <a:pt x="18380" y="187"/>
                      <a:pt x="13456" y="126"/>
                      <a:pt x="8532" y="67"/>
                    </a:cubicBezTo>
                    <a:cubicBezTo>
                      <a:pt x="7479" y="54"/>
                      <a:pt x="6423" y="1"/>
                      <a:pt x="53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51"/>
              <p:cNvSpPr/>
              <p:nvPr/>
            </p:nvSpPr>
            <p:spPr>
              <a:xfrm>
                <a:off x="389637" y="4594279"/>
                <a:ext cx="2554482" cy="227712"/>
              </a:xfrm>
              <a:custGeom>
                <a:rect b="b" l="l" r="r" t="t"/>
                <a:pathLst>
                  <a:path extrusionOk="0" h="5799" w="63572">
                    <a:moveTo>
                      <a:pt x="28597" y="0"/>
                    </a:moveTo>
                    <a:cubicBezTo>
                      <a:pt x="26463" y="0"/>
                      <a:pt x="24329" y="42"/>
                      <a:pt x="22197" y="124"/>
                    </a:cubicBezTo>
                    <a:cubicBezTo>
                      <a:pt x="18023" y="285"/>
                      <a:pt x="13856" y="605"/>
                      <a:pt x="9707" y="1084"/>
                    </a:cubicBezTo>
                    <a:cubicBezTo>
                      <a:pt x="7677" y="1318"/>
                      <a:pt x="5649" y="1590"/>
                      <a:pt x="3626" y="1900"/>
                    </a:cubicBezTo>
                    <a:cubicBezTo>
                      <a:pt x="3049" y="1989"/>
                      <a:pt x="856" y="2001"/>
                      <a:pt x="504" y="2464"/>
                    </a:cubicBezTo>
                    <a:cubicBezTo>
                      <a:pt x="0" y="3124"/>
                      <a:pt x="1184" y="3405"/>
                      <a:pt x="1756" y="3516"/>
                    </a:cubicBezTo>
                    <a:cubicBezTo>
                      <a:pt x="4645" y="4079"/>
                      <a:pt x="7579" y="4223"/>
                      <a:pt x="10526" y="4223"/>
                    </a:cubicBezTo>
                    <a:cubicBezTo>
                      <a:pt x="13384" y="4223"/>
                      <a:pt x="16255" y="4087"/>
                      <a:pt x="19110" y="4067"/>
                    </a:cubicBezTo>
                    <a:cubicBezTo>
                      <a:pt x="19373" y="4065"/>
                      <a:pt x="19636" y="4064"/>
                      <a:pt x="19898" y="4064"/>
                    </a:cubicBezTo>
                    <a:cubicBezTo>
                      <a:pt x="31201" y="4064"/>
                      <a:pt x="42487" y="5798"/>
                      <a:pt x="53767" y="5798"/>
                    </a:cubicBezTo>
                    <a:cubicBezTo>
                      <a:pt x="55854" y="5798"/>
                      <a:pt x="57942" y="5739"/>
                      <a:pt x="60029" y="5598"/>
                    </a:cubicBezTo>
                    <a:cubicBezTo>
                      <a:pt x="61249" y="5516"/>
                      <a:pt x="62512" y="5393"/>
                      <a:pt x="63572" y="4784"/>
                    </a:cubicBezTo>
                    <a:cubicBezTo>
                      <a:pt x="63168" y="3762"/>
                      <a:pt x="61929" y="3404"/>
                      <a:pt x="60852" y="3188"/>
                    </a:cubicBezTo>
                    <a:lnTo>
                      <a:pt x="60852" y="3189"/>
                    </a:lnTo>
                    <a:cubicBezTo>
                      <a:pt x="56339" y="2285"/>
                      <a:pt x="51787" y="1574"/>
                      <a:pt x="47214" y="1055"/>
                    </a:cubicBezTo>
                    <a:cubicBezTo>
                      <a:pt x="41035" y="352"/>
                      <a:pt x="34816" y="0"/>
                      <a:pt x="285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51"/>
              <p:cNvSpPr/>
              <p:nvPr/>
            </p:nvSpPr>
            <p:spPr>
              <a:xfrm>
                <a:off x="2799865" y="4800552"/>
                <a:ext cx="517952" cy="135669"/>
              </a:xfrm>
              <a:custGeom>
                <a:rect b="b" l="l" r="r" t="t"/>
                <a:pathLst>
                  <a:path extrusionOk="0" h="3455" w="12890">
                    <a:moveTo>
                      <a:pt x="7053" y="1"/>
                    </a:moveTo>
                    <a:cubicBezTo>
                      <a:pt x="6863" y="1"/>
                      <a:pt x="6674" y="17"/>
                      <a:pt x="6489" y="63"/>
                    </a:cubicBezTo>
                    <a:cubicBezTo>
                      <a:pt x="6095" y="160"/>
                      <a:pt x="5718" y="412"/>
                      <a:pt x="5570" y="789"/>
                    </a:cubicBezTo>
                    <a:cubicBezTo>
                      <a:pt x="5501" y="968"/>
                      <a:pt x="5483" y="1170"/>
                      <a:pt x="5369" y="1325"/>
                    </a:cubicBezTo>
                    <a:cubicBezTo>
                      <a:pt x="5254" y="1480"/>
                      <a:pt x="5066" y="1558"/>
                      <a:pt x="4885" y="1624"/>
                    </a:cubicBezTo>
                    <a:cubicBezTo>
                      <a:pt x="4557" y="1745"/>
                      <a:pt x="4234" y="1833"/>
                      <a:pt x="3914" y="1901"/>
                    </a:cubicBezTo>
                    <a:cubicBezTo>
                      <a:pt x="2916" y="2113"/>
                      <a:pt x="1940" y="2118"/>
                      <a:pt x="875" y="2240"/>
                    </a:cubicBezTo>
                    <a:cubicBezTo>
                      <a:pt x="640" y="2267"/>
                      <a:pt x="388" y="2298"/>
                      <a:pt x="212" y="2456"/>
                    </a:cubicBezTo>
                    <a:cubicBezTo>
                      <a:pt x="35" y="2614"/>
                      <a:pt x="1" y="2946"/>
                      <a:pt x="205" y="3064"/>
                    </a:cubicBezTo>
                    <a:cubicBezTo>
                      <a:pt x="275" y="3104"/>
                      <a:pt x="355" y="3112"/>
                      <a:pt x="434" y="3121"/>
                    </a:cubicBezTo>
                    <a:cubicBezTo>
                      <a:pt x="1864" y="3261"/>
                      <a:pt x="3287" y="3363"/>
                      <a:pt x="4717" y="3421"/>
                    </a:cubicBezTo>
                    <a:cubicBezTo>
                      <a:pt x="5261" y="3443"/>
                      <a:pt x="5805" y="3454"/>
                      <a:pt x="6349" y="3454"/>
                    </a:cubicBezTo>
                    <a:cubicBezTo>
                      <a:pt x="7951" y="3454"/>
                      <a:pt x="9553" y="3358"/>
                      <a:pt x="11143" y="3165"/>
                    </a:cubicBezTo>
                    <a:cubicBezTo>
                      <a:pt x="11914" y="3071"/>
                      <a:pt x="12889" y="2732"/>
                      <a:pt x="12881" y="1954"/>
                    </a:cubicBezTo>
                    <a:cubicBezTo>
                      <a:pt x="12864" y="369"/>
                      <a:pt x="8750" y="165"/>
                      <a:pt x="7699" y="46"/>
                    </a:cubicBezTo>
                    <a:cubicBezTo>
                      <a:pt x="7485" y="22"/>
                      <a:pt x="7268" y="1"/>
                      <a:pt x="7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51"/>
              <p:cNvSpPr/>
              <p:nvPr/>
            </p:nvSpPr>
            <p:spPr>
              <a:xfrm>
                <a:off x="3381858" y="4851325"/>
                <a:ext cx="292890" cy="63810"/>
              </a:xfrm>
              <a:custGeom>
                <a:rect b="b" l="l" r="r" t="t"/>
                <a:pathLst>
                  <a:path extrusionOk="0" h="1625" w="7289">
                    <a:moveTo>
                      <a:pt x="1773" y="0"/>
                    </a:moveTo>
                    <a:cubicBezTo>
                      <a:pt x="1328" y="0"/>
                      <a:pt x="884" y="21"/>
                      <a:pt x="441" y="63"/>
                    </a:cubicBezTo>
                    <a:cubicBezTo>
                      <a:pt x="249" y="82"/>
                      <a:pt x="1" y="168"/>
                      <a:pt x="16" y="360"/>
                    </a:cubicBezTo>
                    <a:cubicBezTo>
                      <a:pt x="27" y="492"/>
                      <a:pt x="164" y="571"/>
                      <a:pt x="286" y="623"/>
                    </a:cubicBezTo>
                    <a:cubicBezTo>
                      <a:pt x="1831" y="1298"/>
                      <a:pt x="3513" y="1624"/>
                      <a:pt x="5194" y="1624"/>
                    </a:cubicBezTo>
                    <a:cubicBezTo>
                      <a:pt x="5769" y="1624"/>
                      <a:pt x="6345" y="1586"/>
                      <a:pt x="6914" y="1511"/>
                    </a:cubicBezTo>
                    <a:cubicBezTo>
                      <a:pt x="7288" y="1462"/>
                      <a:pt x="6147" y="625"/>
                      <a:pt x="6100" y="601"/>
                    </a:cubicBezTo>
                    <a:cubicBezTo>
                      <a:pt x="5700" y="402"/>
                      <a:pt x="4986" y="358"/>
                      <a:pt x="4539" y="270"/>
                    </a:cubicBezTo>
                    <a:cubicBezTo>
                      <a:pt x="3628" y="91"/>
                      <a:pt x="2701" y="0"/>
                      <a:pt x="1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51"/>
              <p:cNvSpPr/>
              <p:nvPr/>
            </p:nvSpPr>
            <p:spPr>
              <a:xfrm>
                <a:off x="5015400" y="4870880"/>
                <a:ext cx="633517" cy="104020"/>
              </a:xfrm>
              <a:custGeom>
                <a:rect b="b" l="l" r="r" t="t"/>
                <a:pathLst>
                  <a:path extrusionOk="0" h="2649" w="15766">
                    <a:moveTo>
                      <a:pt x="14814" y="1"/>
                    </a:moveTo>
                    <a:cubicBezTo>
                      <a:pt x="14041" y="1"/>
                      <a:pt x="13296" y="193"/>
                      <a:pt x="12540" y="387"/>
                    </a:cubicBezTo>
                    <a:cubicBezTo>
                      <a:pt x="8460" y="1435"/>
                      <a:pt x="4210" y="1575"/>
                      <a:pt x="1" y="1708"/>
                    </a:cubicBezTo>
                    <a:cubicBezTo>
                      <a:pt x="140" y="1824"/>
                      <a:pt x="293" y="1926"/>
                      <a:pt x="455" y="2018"/>
                    </a:cubicBezTo>
                    <a:cubicBezTo>
                      <a:pt x="1347" y="2518"/>
                      <a:pt x="2549" y="2649"/>
                      <a:pt x="3762" y="2649"/>
                    </a:cubicBezTo>
                    <a:cubicBezTo>
                      <a:pt x="4992" y="2649"/>
                      <a:pt x="6235" y="2514"/>
                      <a:pt x="7180" y="2495"/>
                    </a:cubicBezTo>
                    <a:cubicBezTo>
                      <a:pt x="8199" y="2476"/>
                      <a:pt x="9256" y="2414"/>
                      <a:pt x="10261" y="2231"/>
                    </a:cubicBezTo>
                    <a:cubicBezTo>
                      <a:pt x="11228" y="2055"/>
                      <a:pt x="12243" y="2015"/>
                      <a:pt x="13163" y="1626"/>
                    </a:cubicBezTo>
                    <a:cubicBezTo>
                      <a:pt x="13457" y="1503"/>
                      <a:pt x="13736" y="1351"/>
                      <a:pt x="14016" y="1198"/>
                    </a:cubicBezTo>
                    <a:cubicBezTo>
                      <a:pt x="14600" y="881"/>
                      <a:pt x="15183" y="563"/>
                      <a:pt x="15766" y="244"/>
                    </a:cubicBezTo>
                    <a:cubicBezTo>
                      <a:pt x="15694" y="98"/>
                      <a:pt x="15508" y="52"/>
                      <a:pt x="15345" y="33"/>
                    </a:cubicBezTo>
                    <a:cubicBezTo>
                      <a:pt x="15166" y="11"/>
                      <a:pt x="14989" y="1"/>
                      <a:pt x="148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51"/>
              <p:cNvSpPr/>
              <p:nvPr/>
            </p:nvSpPr>
            <p:spPr>
              <a:xfrm>
                <a:off x="5631469" y="4895894"/>
                <a:ext cx="259900" cy="53050"/>
              </a:xfrm>
              <a:custGeom>
                <a:rect b="b" l="l" r="r" t="t"/>
                <a:pathLst>
                  <a:path extrusionOk="0" h="1351" w="6468">
                    <a:moveTo>
                      <a:pt x="3376" y="0"/>
                    </a:moveTo>
                    <a:cubicBezTo>
                      <a:pt x="2263" y="0"/>
                      <a:pt x="1165" y="261"/>
                      <a:pt x="199" y="889"/>
                    </a:cubicBezTo>
                    <a:cubicBezTo>
                      <a:pt x="126" y="936"/>
                      <a:pt x="47" y="996"/>
                      <a:pt x="32" y="1083"/>
                    </a:cubicBezTo>
                    <a:cubicBezTo>
                      <a:pt x="0" y="1271"/>
                      <a:pt x="263" y="1350"/>
                      <a:pt x="454" y="1350"/>
                    </a:cubicBezTo>
                    <a:cubicBezTo>
                      <a:pt x="1528" y="1345"/>
                      <a:pt x="2601" y="1296"/>
                      <a:pt x="3671" y="1204"/>
                    </a:cubicBezTo>
                    <a:cubicBezTo>
                      <a:pt x="3980" y="1177"/>
                      <a:pt x="6468" y="1129"/>
                      <a:pt x="5837" y="470"/>
                    </a:cubicBezTo>
                    <a:cubicBezTo>
                      <a:pt x="5730" y="358"/>
                      <a:pt x="5574" y="311"/>
                      <a:pt x="5424" y="272"/>
                    </a:cubicBezTo>
                    <a:cubicBezTo>
                      <a:pt x="4754" y="99"/>
                      <a:pt x="4062" y="0"/>
                      <a:pt x="33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51"/>
              <p:cNvSpPr/>
              <p:nvPr/>
            </p:nvSpPr>
            <p:spPr>
              <a:xfrm>
                <a:off x="6095400" y="4135672"/>
                <a:ext cx="2109461" cy="286496"/>
              </a:xfrm>
              <a:custGeom>
                <a:rect b="b" l="l" r="r" t="t"/>
                <a:pathLst>
                  <a:path extrusionOk="0" h="7296" w="52497">
                    <a:moveTo>
                      <a:pt x="43517" y="27"/>
                    </a:moveTo>
                    <a:cubicBezTo>
                      <a:pt x="42525" y="27"/>
                      <a:pt x="41530" y="61"/>
                      <a:pt x="40543" y="71"/>
                    </a:cubicBezTo>
                    <a:cubicBezTo>
                      <a:pt x="35596" y="119"/>
                      <a:pt x="30648" y="169"/>
                      <a:pt x="25700" y="217"/>
                    </a:cubicBezTo>
                    <a:cubicBezTo>
                      <a:pt x="23350" y="241"/>
                      <a:pt x="21000" y="263"/>
                      <a:pt x="18652" y="377"/>
                    </a:cubicBezTo>
                    <a:cubicBezTo>
                      <a:pt x="12894" y="655"/>
                      <a:pt x="7155" y="1473"/>
                      <a:pt x="1395" y="1473"/>
                    </a:cubicBezTo>
                    <a:cubicBezTo>
                      <a:pt x="930" y="1473"/>
                      <a:pt x="466" y="1468"/>
                      <a:pt x="1" y="1456"/>
                    </a:cubicBezTo>
                    <a:lnTo>
                      <a:pt x="1" y="1456"/>
                    </a:lnTo>
                    <a:cubicBezTo>
                      <a:pt x="4302" y="1886"/>
                      <a:pt x="8605" y="2050"/>
                      <a:pt x="12922" y="2091"/>
                    </a:cubicBezTo>
                    <a:cubicBezTo>
                      <a:pt x="17166" y="2131"/>
                      <a:pt x="21494" y="2785"/>
                      <a:pt x="25664" y="3532"/>
                    </a:cubicBezTo>
                    <a:cubicBezTo>
                      <a:pt x="28217" y="3988"/>
                      <a:pt x="30684" y="4679"/>
                      <a:pt x="33230" y="5129"/>
                    </a:cubicBezTo>
                    <a:cubicBezTo>
                      <a:pt x="37215" y="5834"/>
                      <a:pt x="41121" y="6451"/>
                      <a:pt x="45140" y="6849"/>
                    </a:cubicBezTo>
                    <a:cubicBezTo>
                      <a:pt x="45513" y="6886"/>
                      <a:pt x="47834" y="7295"/>
                      <a:pt x="49563" y="7295"/>
                    </a:cubicBezTo>
                    <a:cubicBezTo>
                      <a:pt x="50329" y="7295"/>
                      <a:pt x="50978" y="7215"/>
                      <a:pt x="51290" y="6987"/>
                    </a:cubicBezTo>
                    <a:cubicBezTo>
                      <a:pt x="52496" y="6105"/>
                      <a:pt x="49520" y="5611"/>
                      <a:pt x="49226" y="5528"/>
                    </a:cubicBezTo>
                    <a:cubicBezTo>
                      <a:pt x="47703" y="5099"/>
                      <a:pt x="46168" y="4715"/>
                      <a:pt x="44623" y="4379"/>
                    </a:cubicBezTo>
                    <a:cubicBezTo>
                      <a:pt x="41665" y="3732"/>
                      <a:pt x="38575" y="3487"/>
                      <a:pt x="35565" y="3065"/>
                    </a:cubicBezTo>
                    <a:cubicBezTo>
                      <a:pt x="35081" y="2997"/>
                      <a:pt x="33800" y="2432"/>
                      <a:pt x="34802" y="1977"/>
                    </a:cubicBezTo>
                    <a:cubicBezTo>
                      <a:pt x="35371" y="1718"/>
                      <a:pt x="36012" y="1685"/>
                      <a:pt x="36628" y="1668"/>
                    </a:cubicBezTo>
                    <a:cubicBezTo>
                      <a:pt x="38727" y="1610"/>
                      <a:pt x="40824" y="1480"/>
                      <a:pt x="42916" y="1278"/>
                    </a:cubicBezTo>
                    <a:cubicBezTo>
                      <a:pt x="44878" y="1088"/>
                      <a:pt x="47028" y="933"/>
                      <a:pt x="48901" y="283"/>
                    </a:cubicBezTo>
                    <a:cubicBezTo>
                      <a:pt x="47647" y="0"/>
                      <a:pt x="46372" y="132"/>
                      <a:pt x="45112" y="65"/>
                    </a:cubicBezTo>
                    <a:cubicBezTo>
                      <a:pt x="44582" y="37"/>
                      <a:pt x="44050" y="27"/>
                      <a:pt x="43517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51"/>
              <p:cNvSpPr/>
              <p:nvPr/>
            </p:nvSpPr>
            <p:spPr>
              <a:xfrm>
                <a:off x="3392628" y="4187427"/>
                <a:ext cx="2294059" cy="208432"/>
              </a:xfrm>
              <a:custGeom>
                <a:rect b="b" l="l" r="r" t="t"/>
                <a:pathLst>
                  <a:path extrusionOk="0" h="5308" w="57091">
                    <a:moveTo>
                      <a:pt x="14113" y="0"/>
                    </a:moveTo>
                    <a:cubicBezTo>
                      <a:pt x="13660" y="0"/>
                      <a:pt x="13207" y="3"/>
                      <a:pt x="12754" y="8"/>
                    </a:cubicBezTo>
                    <a:cubicBezTo>
                      <a:pt x="8715" y="57"/>
                      <a:pt x="4308" y="144"/>
                      <a:pt x="419" y="1337"/>
                    </a:cubicBezTo>
                    <a:cubicBezTo>
                      <a:pt x="310" y="1372"/>
                      <a:pt x="197" y="1409"/>
                      <a:pt x="116" y="1491"/>
                    </a:cubicBezTo>
                    <a:cubicBezTo>
                      <a:pt x="35" y="1573"/>
                      <a:pt x="0" y="1711"/>
                      <a:pt x="66" y="1804"/>
                    </a:cubicBezTo>
                    <a:cubicBezTo>
                      <a:pt x="120" y="1877"/>
                      <a:pt x="217" y="1901"/>
                      <a:pt x="306" y="1913"/>
                    </a:cubicBezTo>
                    <a:cubicBezTo>
                      <a:pt x="808" y="1978"/>
                      <a:pt x="1329" y="2000"/>
                      <a:pt x="1857" y="2000"/>
                    </a:cubicBezTo>
                    <a:cubicBezTo>
                      <a:pt x="2950" y="2000"/>
                      <a:pt x="4073" y="1906"/>
                      <a:pt x="5125" y="1906"/>
                    </a:cubicBezTo>
                    <a:cubicBezTo>
                      <a:pt x="5130" y="1906"/>
                      <a:pt x="5135" y="1906"/>
                      <a:pt x="5140" y="1906"/>
                    </a:cubicBezTo>
                    <a:cubicBezTo>
                      <a:pt x="6801" y="1909"/>
                      <a:pt x="8463" y="1910"/>
                      <a:pt x="10124" y="1913"/>
                    </a:cubicBezTo>
                    <a:cubicBezTo>
                      <a:pt x="11828" y="1915"/>
                      <a:pt x="13534" y="1917"/>
                      <a:pt x="15239" y="1919"/>
                    </a:cubicBezTo>
                    <a:cubicBezTo>
                      <a:pt x="15241" y="1919"/>
                      <a:pt x="15243" y="1919"/>
                      <a:pt x="15245" y="1919"/>
                    </a:cubicBezTo>
                    <a:cubicBezTo>
                      <a:pt x="15374" y="1919"/>
                      <a:pt x="15664" y="1908"/>
                      <a:pt x="16017" y="1908"/>
                    </a:cubicBezTo>
                    <a:cubicBezTo>
                      <a:pt x="17014" y="1908"/>
                      <a:pt x="18506" y="1996"/>
                      <a:pt x="18227" y="2668"/>
                    </a:cubicBezTo>
                    <a:cubicBezTo>
                      <a:pt x="18138" y="2881"/>
                      <a:pt x="17918" y="3010"/>
                      <a:pt x="17696" y="3073"/>
                    </a:cubicBezTo>
                    <a:cubicBezTo>
                      <a:pt x="17472" y="3137"/>
                      <a:pt x="17240" y="3150"/>
                      <a:pt x="17006" y="3150"/>
                    </a:cubicBezTo>
                    <a:cubicBezTo>
                      <a:pt x="16855" y="3150"/>
                      <a:pt x="16703" y="3145"/>
                      <a:pt x="16551" y="3145"/>
                    </a:cubicBezTo>
                    <a:cubicBezTo>
                      <a:pt x="16395" y="3145"/>
                      <a:pt x="16239" y="3150"/>
                      <a:pt x="16085" y="3173"/>
                    </a:cubicBezTo>
                    <a:cubicBezTo>
                      <a:pt x="15954" y="3192"/>
                      <a:pt x="15811" y="3233"/>
                      <a:pt x="15736" y="3343"/>
                    </a:cubicBezTo>
                    <a:cubicBezTo>
                      <a:pt x="15625" y="3504"/>
                      <a:pt x="15722" y="3741"/>
                      <a:pt x="15886" y="3847"/>
                    </a:cubicBezTo>
                    <a:cubicBezTo>
                      <a:pt x="16050" y="3954"/>
                      <a:pt x="16257" y="3966"/>
                      <a:pt x="16452" y="3973"/>
                    </a:cubicBezTo>
                    <a:cubicBezTo>
                      <a:pt x="17173" y="4002"/>
                      <a:pt x="17894" y="4030"/>
                      <a:pt x="18617" y="4059"/>
                    </a:cubicBezTo>
                    <a:lnTo>
                      <a:pt x="18617" y="4058"/>
                    </a:lnTo>
                    <a:cubicBezTo>
                      <a:pt x="24520" y="4289"/>
                      <a:pt x="30430" y="4502"/>
                      <a:pt x="36340" y="4717"/>
                    </a:cubicBezTo>
                    <a:cubicBezTo>
                      <a:pt x="41524" y="4903"/>
                      <a:pt x="46734" y="5136"/>
                      <a:pt x="51939" y="5274"/>
                    </a:cubicBezTo>
                    <a:cubicBezTo>
                      <a:pt x="52568" y="5291"/>
                      <a:pt x="53199" y="5308"/>
                      <a:pt x="53829" y="5308"/>
                    </a:cubicBezTo>
                    <a:cubicBezTo>
                      <a:pt x="54244" y="5308"/>
                      <a:pt x="54659" y="5301"/>
                      <a:pt x="55073" y="5281"/>
                    </a:cubicBezTo>
                    <a:cubicBezTo>
                      <a:pt x="55198" y="5274"/>
                      <a:pt x="57090" y="5078"/>
                      <a:pt x="57022" y="4964"/>
                    </a:cubicBezTo>
                    <a:cubicBezTo>
                      <a:pt x="56823" y="4629"/>
                      <a:pt x="56413" y="4499"/>
                      <a:pt x="56038" y="4395"/>
                    </a:cubicBezTo>
                    <a:cubicBezTo>
                      <a:pt x="54558" y="3987"/>
                      <a:pt x="53078" y="3577"/>
                      <a:pt x="51598" y="3167"/>
                    </a:cubicBezTo>
                    <a:cubicBezTo>
                      <a:pt x="51306" y="3087"/>
                      <a:pt x="51004" y="3001"/>
                      <a:pt x="50769" y="2812"/>
                    </a:cubicBezTo>
                    <a:cubicBezTo>
                      <a:pt x="50712" y="2765"/>
                      <a:pt x="50658" y="2712"/>
                      <a:pt x="50633" y="2643"/>
                    </a:cubicBezTo>
                    <a:cubicBezTo>
                      <a:pt x="50564" y="2442"/>
                      <a:pt x="50775" y="2258"/>
                      <a:pt x="50968" y="2171"/>
                    </a:cubicBezTo>
                    <a:cubicBezTo>
                      <a:pt x="51442" y="1958"/>
                      <a:pt x="51952" y="1916"/>
                      <a:pt x="52473" y="1916"/>
                    </a:cubicBezTo>
                    <a:cubicBezTo>
                      <a:pt x="52819" y="1916"/>
                      <a:pt x="53170" y="1935"/>
                      <a:pt x="53519" y="1935"/>
                    </a:cubicBezTo>
                    <a:cubicBezTo>
                      <a:pt x="53832" y="1935"/>
                      <a:pt x="54144" y="1919"/>
                      <a:pt x="54449" y="1862"/>
                    </a:cubicBezTo>
                    <a:cubicBezTo>
                      <a:pt x="53460" y="1023"/>
                      <a:pt x="52115" y="749"/>
                      <a:pt x="50858" y="652"/>
                    </a:cubicBezTo>
                    <a:cubicBezTo>
                      <a:pt x="46660" y="328"/>
                      <a:pt x="42452" y="266"/>
                      <a:pt x="38241" y="266"/>
                    </a:cubicBezTo>
                    <a:cubicBezTo>
                      <a:pt x="35616" y="266"/>
                      <a:pt x="32991" y="290"/>
                      <a:pt x="30367" y="290"/>
                    </a:cubicBezTo>
                    <a:cubicBezTo>
                      <a:pt x="28768" y="290"/>
                      <a:pt x="27169" y="281"/>
                      <a:pt x="25571" y="252"/>
                    </a:cubicBezTo>
                    <a:cubicBezTo>
                      <a:pt x="21751" y="181"/>
                      <a:pt x="17934" y="0"/>
                      <a:pt x="14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51"/>
              <p:cNvSpPr/>
              <p:nvPr/>
            </p:nvSpPr>
            <p:spPr>
              <a:xfrm>
                <a:off x="1479160" y="4405323"/>
                <a:ext cx="1235773" cy="119098"/>
              </a:xfrm>
              <a:custGeom>
                <a:rect b="b" l="l" r="r" t="t"/>
                <a:pathLst>
                  <a:path extrusionOk="0" h="3033" w="30754">
                    <a:moveTo>
                      <a:pt x="3651" y="0"/>
                    </a:moveTo>
                    <a:cubicBezTo>
                      <a:pt x="2560" y="0"/>
                      <a:pt x="1465" y="96"/>
                      <a:pt x="501" y="405"/>
                    </a:cubicBezTo>
                    <a:cubicBezTo>
                      <a:pt x="273" y="479"/>
                      <a:pt x="0" y="671"/>
                      <a:pt x="94" y="891"/>
                    </a:cubicBezTo>
                    <a:cubicBezTo>
                      <a:pt x="139" y="994"/>
                      <a:pt x="251" y="1048"/>
                      <a:pt x="353" y="1092"/>
                    </a:cubicBezTo>
                    <a:cubicBezTo>
                      <a:pt x="3929" y="2630"/>
                      <a:pt x="7806" y="3032"/>
                      <a:pt x="11688" y="3032"/>
                    </a:cubicBezTo>
                    <a:cubicBezTo>
                      <a:pt x="13780" y="3032"/>
                      <a:pt x="15872" y="2916"/>
                      <a:pt x="17919" y="2797"/>
                    </a:cubicBezTo>
                    <a:cubicBezTo>
                      <a:pt x="22037" y="2559"/>
                      <a:pt x="26154" y="2111"/>
                      <a:pt x="30170" y="1171"/>
                    </a:cubicBezTo>
                    <a:cubicBezTo>
                      <a:pt x="30427" y="1111"/>
                      <a:pt x="30754" y="937"/>
                      <a:pt x="30676" y="683"/>
                    </a:cubicBezTo>
                    <a:cubicBezTo>
                      <a:pt x="30636" y="555"/>
                      <a:pt x="30501" y="484"/>
                      <a:pt x="30375" y="434"/>
                    </a:cubicBezTo>
                    <a:cubicBezTo>
                      <a:pt x="29792" y="207"/>
                      <a:pt x="29154" y="162"/>
                      <a:pt x="28528" y="128"/>
                    </a:cubicBezTo>
                    <a:cubicBezTo>
                      <a:pt x="26835" y="38"/>
                      <a:pt x="25141" y="8"/>
                      <a:pt x="23446" y="8"/>
                    </a:cubicBezTo>
                    <a:cubicBezTo>
                      <a:pt x="21712" y="8"/>
                      <a:pt x="19979" y="39"/>
                      <a:pt x="18246" y="72"/>
                    </a:cubicBezTo>
                    <a:lnTo>
                      <a:pt x="18246" y="70"/>
                    </a:lnTo>
                    <a:cubicBezTo>
                      <a:pt x="16020" y="112"/>
                      <a:pt x="13795" y="153"/>
                      <a:pt x="11569" y="193"/>
                    </a:cubicBezTo>
                    <a:cubicBezTo>
                      <a:pt x="10776" y="208"/>
                      <a:pt x="9988" y="222"/>
                      <a:pt x="9202" y="222"/>
                    </a:cubicBezTo>
                    <a:cubicBezTo>
                      <a:pt x="8190" y="222"/>
                      <a:pt x="7182" y="199"/>
                      <a:pt x="6172" y="121"/>
                    </a:cubicBezTo>
                    <a:cubicBezTo>
                      <a:pt x="5379" y="60"/>
                      <a:pt x="4517" y="0"/>
                      <a:pt x="3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51"/>
              <p:cNvSpPr/>
              <p:nvPr/>
            </p:nvSpPr>
            <p:spPr>
              <a:xfrm>
                <a:off x="-15906" y="4462615"/>
                <a:ext cx="1387100" cy="238472"/>
              </a:xfrm>
              <a:custGeom>
                <a:rect b="b" l="l" r="r" t="t"/>
                <a:pathLst>
                  <a:path extrusionOk="0" h="6073" w="34520">
                    <a:moveTo>
                      <a:pt x="30376" y="0"/>
                    </a:moveTo>
                    <a:cubicBezTo>
                      <a:pt x="29599" y="0"/>
                      <a:pt x="28820" y="39"/>
                      <a:pt x="28046" y="79"/>
                    </a:cubicBezTo>
                    <a:cubicBezTo>
                      <a:pt x="23233" y="324"/>
                      <a:pt x="18418" y="570"/>
                      <a:pt x="13604" y="815"/>
                    </a:cubicBezTo>
                    <a:cubicBezTo>
                      <a:pt x="9062" y="1048"/>
                      <a:pt x="4515" y="1164"/>
                      <a:pt x="0" y="1293"/>
                    </a:cubicBezTo>
                    <a:cubicBezTo>
                      <a:pt x="107" y="2795"/>
                      <a:pt x="213" y="4295"/>
                      <a:pt x="320" y="5797"/>
                    </a:cubicBezTo>
                    <a:cubicBezTo>
                      <a:pt x="324" y="5871"/>
                      <a:pt x="332" y="5951"/>
                      <a:pt x="382" y="6005"/>
                    </a:cubicBezTo>
                    <a:cubicBezTo>
                      <a:pt x="430" y="6058"/>
                      <a:pt x="501" y="6072"/>
                      <a:pt x="573" y="6072"/>
                    </a:cubicBezTo>
                    <a:cubicBezTo>
                      <a:pt x="608" y="6072"/>
                      <a:pt x="644" y="6069"/>
                      <a:pt x="677" y="6065"/>
                    </a:cubicBezTo>
                    <a:cubicBezTo>
                      <a:pt x="6382" y="5411"/>
                      <a:pt x="11992" y="4060"/>
                      <a:pt x="17705" y="3479"/>
                    </a:cubicBezTo>
                    <a:cubicBezTo>
                      <a:pt x="19910" y="3254"/>
                      <a:pt x="22125" y="3145"/>
                      <a:pt x="24328" y="2893"/>
                    </a:cubicBezTo>
                    <a:cubicBezTo>
                      <a:pt x="27047" y="2582"/>
                      <a:pt x="29788" y="2331"/>
                      <a:pt x="32457" y="1714"/>
                    </a:cubicBezTo>
                    <a:cubicBezTo>
                      <a:pt x="32965" y="1596"/>
                      <a:pt x="33472" y="1464"/>
                      <a:pt x="33974" y="1318"/>
                    </a:cubicBezTo>
                    <a:cubicBezTo>
                      <a:pt x="34158" y="1264"/>
                      <a:pt x="34369" y="1183"/>
                      <a:pt x="34427" y="999"/>
                    </a:cubicBezTo>
                    <a:cubicBezTo>
                      <a:pt x="34520" y="706"/>
                      <a:pt x="34155" y="484"/>
                      <a:pt x="33858" y="403"/>
                    </a:cubicBezTo>
                    <a:cubicBezTo>
                      <a:pt x="32726" y="90"/>
                      <a:pt x="31554" y="0"/>
                      <a:pt x="303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51"/>
              <p:cNvSpPr/>
              <p:nvPr/>
            </p:nvSpPr>
            <p:spPr>
              <a:xfrm>
                <a:off x="1150973" y="4403242"/>
                <a:ext cx="223776" cy="32278"/>
              </a:xfrm>
              <a:custGeom>
                <a:rect b="b" l="l" r="r" t="t"/>
                <a:pathLst>
                  <a:path extrusionOk="0" h="822" w="5569">
                    <a:moveTo>
                      <a:pt x="3696" y="0"/>
                    </a:moveTo>
                    <a:cubicBezTo>
                      <a:pt x="3425" y="0"/>
                      <a:pt x="3153" y="15"/>
                      <a:pt x="2876" y="35"/>
                    </a:cubicBezTo>
                    <a:cubicBezTo>
                      <a:pt x="1931" y="102"/>
                      <a:pt x="1052" y="3"/>
                      <a:pt x="121" y="289"/>
                    </a:cubicBezTo>
                    <a:cubicBezTo>
                      <a:pt x="67" y="306"/>
                      <a:pt x="1" y="339"/>
                      <a:pt x="5" y="396"/>
                    </a:cubicBezTo>
                    <a:cubicBezTo>
                      <a:pt x="9" y="442"/>
                      <a:pt x="56" y="469"/>
                      <a:pt x="99" y="487"/>
                    </a:cubicBezTo>
                    <a:cubicBezTo>
                      <a:pt x="520" y="669"/>
                      <a:pt x="935" y="656"/>
                      <a:pt x="1380" y="699"/>
                    </a:cubicBezTo>
                    <a:cubicBezTo>
                      <a:pt x="1738" y="732"/>
                      <a:pt x="2097" y="756"/>
                      <a:pt x="2455" y="774"/>
                    </a:cubicBezTo>
                    <a:cubicBezTo>
                      <a:pt x="3175" y="807"/>
                      <a:pt x="3895" y="814"/>
                      <a:pt x="4615" y="821"/>
                    </a:cubicBezTo>
                    <a:cubicBezTo>
                      <a:pt x="4642" y="821"/>
                      <a:pt x="4670" y="821"/>
                      <a:pt x="4697" y="821"/>
                    </a:cubicBezTo>
                    <a:cubicBezTo>
                      <a:pt x="4955" y="821"/>
                      <a:pt x="5224" y="804"/>
                      <a:pt x="5432" y="655"/>
                    </a:cubicBezTo>
                    <a:cubicBezTo>
                      <a:pt x="5473" y="624"/>
                      <a:pt x="5512" y="588"/>
                      <a:pt x="5527" y="540"/>
                    </a:cubicBezTo>
                    <a:cubicBezTo>
                      <a:pt x="5569" y="406"/>
                      <a:pt x="5414" y="299"/>
                      <a:pt x="5282" y="251"/>
                    </a:cubicBezTo>
                    <a:cubicBezTo>
                      <a:pt x="4753" y="58"/>
                      <a:pt x="4229" y="0"/>
                      <a:pt x="36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51"/>
              <p:cNvSpPr/>
              <p:nvPr/>
            </p:nvSpPr>
            <p:spPr>
              <a:xfrm>
                <a:off x="1384566" y="4508244"/>
                <a:ext cx="305668" cy="60747"/>
              </a:xfrm>
              <a:custGeom>
                <a:rect b="b" l="l" r="r" t="t"/>
                <a:pathLst>
                  <a:path extrusionOk="0" h="1547" w="7607">
                    <a:moveTo>
                      <a:pt x="3200" y="1"/>
                    </a:moveTo>
                    <a:cubicBezTo>
                      <a:pt x="2988" y="1"/>
                      <a:pt x="2775" y="10"/>
                      <a:pt x="2563" y="31"/>
                    </a:cubicBezTo>
                    <a:cubicBezTo>
                      <a:pt x="2248" y="62"/>
                      <a:pt x="1" y="582"/>
                      <a:pt x="399" y="1151"/>
                    </a:cubicBezTo>
                    <a:cubicBezTo>
                      <a:pt x="512" y="1312"/>
                      <a:pt x="732" y="1342"/>
                      <a:pt x="927" y="1359"/>
                    </a:cubicBezTo>
                    <a:cubicBezTo>
                      <a:pt x="2862" y="1516"/>
                      <a:pt x="4805" y="1539"/>
                      <a:pt x="6747" y="1547"/>
                    </a:cubicBezTo>
                    <a:cubicBezTo>
                      <a:pt x="6834" y="1547"/>
                      <a:pt x="6925" y="1547"/>
                      <a:pt x="7013" y="1533"/>
                    </a:cubicBezTo>
                    <a:cubicBezTo>
                      <a:pt x="7092" y="1521"/>
                      <a:pt x="7168" y="1497"/>
                      <a:pt x="7235" y="1453"/>
                    </a:cubicBezTo>
                    <a:cubicBezTo>
                      <a:pt x="7606" y="1212"/>
                      <a:pt x="7355" y="819"/>
                      <a:pt x="7038" y="725"/>
                    </a:cubicBezTo>
                    <a:cubicBezTo>
                      <a:pt x="5803" y="362"/>
                      <a:pt x="4503" y="1"/>
                      <a:pt x="32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51"/>
              <p:cNvSpPr/>
              <p:nvPr/>
            </p:nvSpPr>
            <p:spPr>
              <a:xfrm>
                <a:off x="1721795" y="4542407"/>
                <a:ext cx="87517" cy="25759"/>
              </a:xfrm>
              <a:custGeom>
                <a:rect b="b" l="l" r="r" t="t"/>
                <a:pathLst>
                  <a:path extrusionOk="0" h="656" w="2178">
                    <a:moveTo>
                      <a:pt x="1142" y="0"/>
                    </a:moveTo>
                    <a:cubicBezTo>
                      <a:pt x="818" y="0"/>
                      <a:pt x="477" y="85"/>
                      <a:pt x="196" y="206"/>
                    </a:cubicBezTo>
                    <a:lnTo>
                      <a:pt x="197" y="206"/>
                    </a:lnTo>
                    <a:cubicBezTo>
                      <a:pt x="113" y="242"/>
                      <a:pt x="20" y="298"/>
                      <a:pt x="12" y="389"/>
                    </a:cubicBezTo>
                    <a:cubicBezTo>
                      <a:pt x="1" y="519"/>
                      <a:pt x="163" y="587"/>
                      <a:pt x="292" y="606"/>
                    </a:cubicBezTo>
                    <a:cubicBezTo>
                      <a:pt x="507" y="639"/>
                      <a:pt x="724" y="656"/>
                      <a:pt x="942" y="656"/>
                    </a:cubicBezTo>
                    <a:cubicBezTo>
                      <a:pt x="1216" y="656"/>
                      <a:pt x="1490" y="630"/>
                      <a:pt x="1759" y="577"/>
                    </a:cubicBezTo>
                    <a:cubicBezTo>
                      <a:pt x="1810" y="568"/>
                      <a:pt x="1863" y="555"/>
                      <a:pt x="1902" y="522"/>
                    </a:cubicBezTo>
                    <a:cubicBezTo>
                      <a:pt x="2177" y="289"/>
                      <a:pt x="1622" y="66"/>
                      <a:pt x="1465" y="32"/>
                    </a:cubicBezTo>
                    <a:cubicBezTo>
                      <a:pt x="1362" y="10"/>
                      <a:pt x="1253" y="0"/>
                      <a:pt x="1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51"/>
              <p:cNvSpPr/>
              <p:nvPr/>
            </p:nvSpPr>
            <p:spPr>
              <a:xfrm>
                <a:off x="1410003" y="4467641"/>
                <a:ext cx="70802" cy="24542"/>
              </a:xfrm>
              <a:custGeom>
                <a:rect b="b" l="l" r="r" t="t"/>
                <a:pathLst>
                  <a:path extrusionOk="0" h="625" w="1762">
                    <a:moveTo>
                      <a:pt x="906" y="1"/>
                    </a:moveTo>
                    <a:cubicBezTo>
                      <a:pt x="648" y="1"/>
                      <a:pt x="390" y="54"/>
                      <a:pt x="189" y="169"/>
                    </a:cubicBezTo>
                    <a:cubicBezTo>
                      <a:pt x="96" y="223"/>
                      <a:pt x="0" y="313"/>
                      <a:pt x="17" y="420"/>
                    </a:cubicBezTo>
                    <a:cubicBezTo>
                      <a:pt x="38" y="560"/>
                      <a:pt x="218" y="599"/>
                      <a:pt x="358" y="605"/>
                    </a:cubicBezTo>
                    <a:cubicBezTo>
                      <a:pt x="528" y="613"/>
                      <a:pt x="689" y="624"/>
                      <a:pt x="846" y="624"/>
                    </a:cubicBezTo>
                    <a:cubicBezTo>
                      <a:pt x="1053" y="624"/>
                      <a:pt x="1255" y="605"/>
                      <a:pt x="1469" y="533"/>
                    </a:cubicBezTo>
                    <a:cubicBezTo>
                      <a:pt x="1602" y="492"/>
                      <a:pt x="1761" y="385"/>
                      <a:pt x="1716" y="254"/>
                    </a:cubicBezTo>
                    <a:cubicBezTo>
                      <a:pt x="1692" y="189"/>
                      <a:pt x="1624" y="151"/>
                      <a:pt x="1561" y="124"/>
                    </a:cubicBezTo>
                    <a:cubicBezTo>
                      <a:pt x="1371" y="44"/>
                      <a:pt x="1139" y="1"/>
                      <a:pt x="9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51"/>
              <p:cNvSpPr/>
              <p:nvPr/>
            </p:nvSpPr>
            <p:spPr>
              <a:xfrm>
                <a:off x="-10350" y="4223250"/>
                <a:ext cx="1235761" cy="252199"/>
              </a:xfrm>
              <a:custGeom>
                <a:rect b="b" l="l" r="r" t="t"/>
                <a:pathLst>
                  <a:path extrusionOk="0" h="6423" w="30069">
                    <a:moveTo>
                      <a:pt x="15018" y="0"/>
                    </a:moveTo>
                    <a:cubicBezTo>
                      <a:pt x="11367" y="0"/>
                      <a:pt x="7716" y="137"/>
                      <a:pt x="4072" y="363"/>
                    </a:cubicBezTo>
                    <a:cubicBezTo>
                      <a:pt x="2760" y="445"/>
                      <a:pt x="1449" y="539"/>
                      <a:pt x="138" y="641"/>
                    </a:cubicBezTo>
                    <a:cubicBezTo>
                      <a:pt x="170" y="641"/>
                      <a:pt x="1" y="4954"/>
                      <a:pt x="78" y="5343"/>
                    </a:cubicBezTo>
                    <a:cubicBezTo>
                      <a:pt x="269" y="6311"/>
                      <a:pt x="1067" y="6423"/>
                      <a:pt x="1894" y="6423"/>
                    </a:cubicBezTo>
                    <a:cubicBezTo>
                      <a:pt x="2032" y="6423"/>
                      <a:pt x="2170" y="6420"/>
                      <a:pt x="2307" y="6417"/>
                    </a:cubicBezTo>
                    <a:cubicBezTo>
                      <a:pt x="5698" y="6346"/>
                      <a:pt x="9088" y="6190"/>
                      <a:pt x="12475" y="6076"/>
                    </a:cubicBezTo>
                    <a:cubicBezTo>
                      <a:pt x="14390" y="6013"/>
                      <a:pt x="16306" y="5948"/>
                      <a:pt x="18221" y="5884"/>
                    </a:cubicBezTo>
                    <a:cubicBezTo>
                      <a:pt x="19428" y="5844"/>
                      <a:pt x="20636" y="5804"/>
                      <a:pt x="21835" y="5661"/>
                    </a:cubicBezTo>
                    <a:cubicBezTo>
                      <a:pt x="22199" y="5618"/>
                      <a:pt x="24518" y="5505"/>
                      <a:pt x="23705" y="4580"/>
                    </a:cubicBezTo>
                    <a:cubicBezTo>
                      <a:pt x="23534" y="4385"/>
                      <a:pt x="23262" y="4315"/>
                      <a:pt x="23008" y="4256"/>
                    </a:cubicBezTo>
                    <a:lnTo>
                      <a:pt x="21344" y="3870"/>
                    </a:lnTo>
                    <a:cubicBezTo>
                      <a:pt x="21077" y="3807"/>
                      <a:pt x="20769" y="3712"/>
                      <a:pt x="20675" y="3453"/>
                    </a:cubicBezTo>
                    <a:cubicBezTo>
                      <a:pt x="20528" y="3051"/>
                      <a:pt x="21020" y="2721"/>
                      <a:pt x="21430" y="2600"/>
                    </a:cubicBezTo>
                    <a:cubicBezTo>
                      <a:pt x="22879" y="2175"/>
                      <a:pt x="24484" y="2111"/>
                      <a:pt x="26055" y="2111"/>
                    </a:cubicBezTo>
                    <a:cubicBezTo>
                      <a:pt x="26733" y="2111"/>
                      <a:pt x="27405" y="2123"/>
                      <a:pt x="28055" y="2123"/>
                    </a:cubicBezTo>
                    <a:cubicBezTo>
                      <a:pt x="28116" y="2123"/>
                      <a:pt x="28176" y="2123"/>
                      <a:pt x="28237" y="2123"/>
                    </a:cubicBezTo>
                    <a:cubicBezTo>
                      <a:pt x="28699" y="2121"/>
                      <a:pt x="29171" y="2117"/>
                      <a:pt x="29610" y="1974"/>
                    </a:cubicBezTo>
                    <a:cubicBezTo>
                      <a:pt x="29829" y="1904"/>
                      <a:pt x="30068" y="1749"/>
                      <a:pt x="30063" y="1519"/>
                    </a:cubicBezTo>
                    <a:cubicBezTo>
                      <a:pt x="30057" y="1292"/>
                      <a:pt x="29816" y="1151"/>
                      <a:pt x="29604" y="1068"/>
                    </a:cubicBezTo>
                    <a:cubicBezTo>
                      <a:pt x="27841" y="377"/>
                      <a:pt x="25639" y="410"/>
                      <a:pt x="23768" y="283"/>
                    </a:cubicBezTo>
                    <a:cubicBezTo>
                      <a:pt x="21585" y="136"/>
                      <a:pt x="19396" y="50"/>
                      <a:pt x="17207" y="17"/>
                    </a:cubicBezTo>
                    <a:cubicBezTo>
                      <a:pt x="16478" y="6"/>
                      <a:pt x="15748" y="0"/>
                      <a:pt x="150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51"/>
              <p:cNvSpPr/>
              <p:nvPr/>
            </p:nvSpPr>
            <p:spPr>
              <a:xfrm>
                <a:off x="955797" y="4193003"/>
                <a:ext cx="1704903" cy="189505"/>
              </a:xfrm>
              <a:custGeom>
                <a:rect b="b" l="l" r="r" t="t"/>
                <a:pathLst>
                  <a:path extrusionOk="0" h="4826" w="42429">
                    <a:moveTo>
                      <a:pt x="9657" y="0"/>
                    </a:moveTo>
                    <a:cubicBezTo>
                      <a:pt x="7331" y="0"/>
                      <a:pt x="5008" y="83"/>
                      <a:pt x="2695" y="361"/>
                    </a:cubicBezTo>
                    <a:cubicBezTo>
                      <a:pt x="3896" y="545"/>
                      <a:pt x="5090" y="762"/>
                      <a:pt x="6292" y="939"/>
                    </a:cubicBezTo>
                    <a:cubicBezTo>
                      <a:pt x="7142" y="1064"/>
                      <a:pt x="8388" y="1234"/>
                      <a:pt x="9005" y="1889"/>
                    </a:cubicBezTo>
                    <a:cubicBezTo>
                      <a:pt x="9339" y="2241"/>
                      <a:pt x="9436" y="2760"/>
                      <a:pt x="9016" y="3089"/>
                    </a:cubicBezTo>
                    <a:cubicBezTo>
                      <a:pt x="8522" y="3477"/>
                      <a:pt x="7586" y="3500"/>
                      <a:pt x="6981" y="3571"/>
                    </a:cubicBezTo>
                    <a:cubicBezTo>
                      <a:pt x="6220" y="3660"/>
                      <a:pt x="5453" y="3690"/>
                      <a:pt x="4688" y="3705"/>
                    </a:cubicBezTo>
                    <a:cubicBezTo>
                      <a:pt x="3123" y="3738"/>
                      <a:pt x="1548" y="3705"/>
                      <a:pt x="0" y="3968"/>
                    </a:cubicBezTo>
                    <a:cubicBezTo>
                      <a:pt x="1952" y="4647"/>
                      <a:pt x="4017" y="4826"/>
                      <a:pt x="6075" y="4826"/>
                    </a:cubicBezTo>
                    <a:cubicBezTo>
                      <a:pt x="6737" y="4826"/>
                      <a:pt x="7399" y="4807"/>
                      <a:pt x="8056" y="4781"/>
                    </a:cubicBezTo>
                    <a:cubicBezTo>
                      <a:pt x="10896" y="4669"/>
                      <a:pt x="13743" y="4695"/>
                      <a:pt x="16586" y="4685"/>
                    </a:cubicBezTo>
                    <a:cubicBezTo>
                      <a:pt x="21758" y="4669"/>
                      <a:pt x="26930" y="4660"/>
                      <a:pt x="32101" y="4580"/>
                    </a:cubicBezTo>
                    <a:lnTo>
                      <a:pt x="37534" y="4496"/>
                    </a:lnTo>
                    <a:cubicBezTo>
                      <a:pt x="38188" y="4486"/>
                      <a:pt x="42428" y="4595"/>
                      <a:pt x="41539" y="2949"/>
                    </a:cubicBezTo>
                    <a:cubicBezTo>
                      <a:pt x="41351" y="2602"/>
                      <a:pt x="40948" y="2434"/>
                      <a:pt x="40566" y="2333"/>
                    </a:cubicBezTo>
                    <a:cubicBezTo>
                      <a:pt x="39947" y="2167"/>
                      <a:pt x="39319" y="2108"/>
                      <a:pt x="38685" y="2108"/>
                    </a:cubicBezTo>
                    <a:cubicBezTo>
                      <a:pt x="37052" y="2108"/>
                      <a:pt x="35382" y="2502"/>
                      <a:pt x="33732" y="2502"/>
                    </a:cubicBezTo>
                    <a:cubicBezTo>
                      <a:pt x="33430" y="2502"/>
                      <a:pt x="33129" y="2489"/>
                      <a:pt x="32829" y="2458"/>
                    </a:cubicBezTo>
                    <a:cubicBezTo>
                      <a:pt x="32565" y="2432"/>
                      <a:pt x="32216" y="2264"/>
                      <a:pt x="32302" y="2012"/>
                    </a:cubicBezTo>
                    <a:cubicBezTo>
                      <a:pt x="32344" y="1888"/>
                      <a:pt x="32482" y="1824"/>
                      <a:pt x="32559" y="1716"/>
                    </a:cubicBezTo>
                    <a:cubicBezTo>
                      <a:pt x="32678" y="1551"/>
                      <a:pt x="32628" y="1307"/>
                      <a:pt x="32494" y="1154"/>
                    </a:cubicBezTo>
                    <a:cubicBezTo>
                      <a:pt x="32360" y="1000"/>
                      <a:pt x="32163" y="917"/>
                      <a:pt x="31971" y="851"/>
                    </a:cubicBezTo>
                    <a:cubicBezTo>
                      <a:pt x="31058" y="539"/>
                      <a:pt x="30080" y="485"/>
                      <a:pt x="29115" y="462"/>
                    </a:cubicBezTo>
                    <a:cubicBezTo>
                      <a:pt x="28556" y="448"/>
                      <a:pt x="27998" y="443"/>
                      <a:pt x="27439" y="443"/>
                    </a:cubicBezTo>
                    <a:cubicBezTo>
                      <a:pt x="26156" y="443"/>
                      <a:pt x="24873" y="468"/>
                      <a:pt x="23590" y="468"/>
                    </a:cubicBezTo>
                    <a:cubicBezTo>
                      <a:pt x="23105" y="468"/>
                      <a:pt x="22620" y="465"/>
                      <a:pt x="22135" y="455"/>
                    </a:cubicBezTo>
                    <a:cubicBezTo>
                      <a:pt x="20008" y="410"/>
                      <a:pt x="17926" y="172"/>
                      <a:pt x="15798" y="117"/>
                    </a:cubicBezTo>
                    <a:cubicBezTo>
                      <a:pt x="13754" y="64"/>
                      <a:pt x="11705" y="0"/>
                      <a:pt x="96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51"/>
              <p:cNvSpPr/>
              <p:nvPr/>
            </p:nvSpPr>
            <p:spPr>
              <a:xfrm>
                <a:off x="2067502" y="4079951"/>
                <a:ext cx="1738174" cy="305540"/>
              </a:xfrm>
              <a:custGeom>
                <a:rect b="b" l="l" r="r" t="t"/>
                <a:pathLst>
                  <a:path extrusionOk="0" h="7781" w="43257">
                    <a:moveTo>
                      <a:pt x="11385" y="1"/>
                    </a:moveTo>
                    <a:cubicBezTo>
                      <a:pt x="10939" y="1"/>
                      <a:pt x="10480" y="42"/>
                      <a:pt x="10135" y="312"/>
                    </a:cubicBezTo>
                    <a:cubicBezTo>
                      <a:pt x="10929" y="377"/>
                      <a:pt x="11720" y="440"/>
                      <a:pt x="12514" y="505"/>
                    </a:cubicBezTo>
                    <a:cubicBezTo>
                      <a:pt x="12730" y="522"/>
                      <a:pt x="13022" y="647"/>
                      <a:pt x="12952" y="852"/>
                    </a:cubicBezTo>
                    <a:cubicBezTo>
                      <a:pt x="12923" y="937"/>
                      <a:pt x="12836" y="987"/>
                      <a:pt x="12755" y="1026"/>
                    </a:cubicBezTo>
                    <a:cubicBezTo>
                      <a:pt x="11998" y="1385"/>
                      <a:pt x="11164" y="1455"/>
                      <a:pt x="10338" y="1455"/>
                    </a:cubicBezTo>
                    <a:cubicBezTo>
                      <a:pt x="10150" y="1455"/>
                      <a:pt x="9962" y="1451"/>
                      <a:pt x="9775" y="1447"/>
                    </a:cubicBezTo>
                    <a:cubicBezTo>
                      <a:pt x="9537" y="1441"/>
                      <a:pt x="9297" y="1438"/>
                      <a:pt x="9056" y="1438"/>
                    </a:cubicBezTo>
                    <a:cubicBezTo>
                      <a:pt x="8239" y="1438"/>
                      <a:pt x="7408" y="1467"/>
                      <a:pt x="6598" y="1490"/>
                    </a:cubicBezTo>
                    <a:cubicBezTo>
                      <a:pt x="4986" y="1533"/>
                      <a:pt x="3372" y="1574"/>
                      <a:pt x="1758" y="1574"/>
                    </a:cubicBezTo>
                    <a:cubicBezTo>
                      <a:pt x="1172" y="1574"/>
                      <a:pt x="586" y="1569"/>
                      <a:pt x="0" y="1556"/>
                    </a:cubicBezTo>
                    <a:lnTo>
                      <a:pt x="0" y="1556"/>
                    </a:lnTo>
                    <a:cubicBezTo>
                      <a:pt x="4851" y="1678"/>
                      <a:pt x="9815" y="1822"/>
                      <a:pt x="14334" y="3588"/>
                    </a:cubicBezTo>
                    <a:cubicBezTo>
                      <a:pt x="15071" y="3876"/>
                      <a:pt x="15833" y="4242"/>
                      <a:pt x="16250" y="4913"/>
                    </a:cubicBezTo>
                    <a:cubicBezTo>
                      <a:pt x="17171" y="6397"/>
                      <a:pt x="15654" y="7393"/>
                      <a:pt x="14337" y="7393"/>
                    </a:cubicBezTo>
                    <a:cubicBezTo>
                      <a:pt x="14320" y="7393"/>
                      <a:pt x="14303" y="7393"/>
                      <a:pt x="14286" y="7393"/>
                    </a:cubicBezTo>
                    <a:lnTo>
                      <a:pt x="14286" y="7393"/>
                    </a:lnTo>
                    <a:cubicBezTo>
                      <a:pt x="18128" y="7470"/>
                      <a:pt x="21984" y="7781"/>
                      <a:pt x="25831" y="7781"/>
                    </a:cubicBezTo>
                    <a:cubicBezTo>
                      <a:pt x="26727" y="7781"/>
                      <a:pt x="27622" y="7764"/>
                      <a:pt x="28516" y="7724"/>
                    </a:cubicBezTo>
                    <a:cubicBezTo>
                      <a:pt x="33407" y="7501"/>
                      <a:pt x="38556" y="7294"/>
                      <a:pt x="43256" y="5828"/>
                    </a:cubicBezTo>
                    <a:cubicBezTo>
                      <a:pt x="42932" y="5810"/>
                      <a:pt x="42610" y="5795"/>
                      <a:pt x="42286" y="5783"/>
                    </a:cubicBezTo>
                    <a:cubicBezTo>
                      <a:pt x="41077" y="5736"/>
                      <a:pt x="39866" y="5725"/>
                      <a:pt x="38655" y="5725"/>
                    </a:cubicBezTo>
                    <a:cubicBezTo>
                      <a:pt x="37480" y="5725"/>
                      <a:pt x="36305" y="5736"/>
                      <a:pt x="35130" y="5736"/>
                    </a:cubicBezTo>
                    <a:cubicBezTo>
                      <a:pt x="35095" y="5736"/>
                      <a:pt x="35059" y="5736"/>
                      <a:pt x="35024" y="5736"/>
                    </a:cubicBezTo>
                    <a:cubicBezTo>
                      <a:pt x="34858" y="5736"/>
                      <a:pt x="34328" y="5761"/>
                      <a:pt x="33683" y="5761"/>
                    </a:cubicBezTo>
                    <a:cubicBezTo>
                      <a:pt x="32034" y="5761"/>
                      <a:pt x="29637" y="5594"/>
                      <a:pt x="30672" y="4404"/>
                    </a:cubicBezTo>
                    <a:cubicBezTo>
                      <a:pt x="30951" y="4085"/>
                      <a:pt x="31363" y="3929"/>
                      <a:pt x="31740" y="3737"/>
                    </a:cubicBezTo>
                    <a:cubicBezTo>
                      <a:pt x="32116" y="3545"/>
                      <a:pt x="32498" y="3270"/>
                      <a:pt x="32599" y="2860"/>
                    </a:cubicBezTo>
                    <a:lnTo>
                      <a:pt x="32599" y="2860"/>
                    </a:lnTo>
                    <a:cubicBezTo>
                      <a:pt x="31464" y="2896"/>
                      <a:pt x="30329" y="2913"/>
                      <a:pt x="29193" y="2913"/>
                    </a:cubicBezTo>
                    <a:cubicBezTo>
                      <a:pt x="27403" y="2913"/>
                      <a:pt x="25614" y="2869"/>
                      <a:pt x="23827" y="2781"/>
                    </a:cubicBezTo>
                    <a:cubicBezTo>
                      <a:pt x="22394" y="2712"/>
                      <a:pt x="20962" y="2618"/>
                      <a:pt x="19534" y="2488"/>
                    </a:cubicBezTo>
                    <a:cubicBezTo>
                      <a:pt x="18322" y="2376"/>
                      <a:pt x="17227" y="2230"/>
                      <a:pt x="16206" y="1498"/>
                    </a:cubicBezTo>
                    <a:lnTo>
                      <a:pt x="16206" y="1498"/>
                    </a:lnTo>
                    <a:cubicBezTo>
                      <a:pt x="17375" y="1680"/>
                      <a:pt x="18558" y="1771"/>
                      <a:pt x="19740" y="1771"/>
                    </a:cubicBezTo>
                    <a:cubicBezTo>
                      <a:pt x="20502" y="1771"/>
                      <a:pt x="21264" y="1733"/>
                      <a:pt x="22023" y="1657"/>
                    </a:cubicBezTo>
                    <a:cubicBezTo>
                      <a:pt x="22257" y="1635"/>
                      <a:pt x="22495" y="1606"/>
                      <a:pt x="22701" y="1497"/>
                    </a:cubicBezTo>
                    <a:cubicBezTo>
                      <a:pt x="23207" y="1227"/>
                      <a:pt x="23157" y="710"/>
                      <a:pt x="22672" y="467"/>
                    </a:cubicBezTo>
                    <a:cubicBezTo>
                      <a:pt x="22159" y="209"/>
                      <a:pt x="21563" y="194"/>
                      <a:pt x="20990" y="183"/>
                    </a:cubicBezTo>
                    <a:cubicBezTo>
                      <a:pt x="17859" y="123"/>
                      <a:pt x="14727" y="64"/>
                      <a:pt x="11597" y="3"/>
                    </a:cubicBezTo>
                    <a:cubicBezTo>
                      <a:pt x="11527" y="2"/>
                      <a:pt x="11456" y="1"/>
                      <a:pt x="113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51"/>
              <p:cNvSpPr/>
              <p:nvPr/>
            </p:nvSpPr>
            <p:spPr>
              <a:xfrm>
                <a:off x="2318495" y="4195870"/>
                <a:ext cx="192635" cy="51440"/>
              </a:xfrm>
              <a:custGeom>
                <a:rect b="b" l="l" r="r" t="t"/>
                <a:pathLst>
                  <a:path extrusionOk="0" h="1310" w="4794">
                    <a:moveTo>
                      <a:pt x="1949" y="0"/>
                    </a:moveTo>
                    <a:cubicBezTo>
                      <a:pt x="1810" y="0"/>
                      <a:pt x="1651" y="4"/>
                      <a:pt x="1483" y="15"/>
                    </a:cubicBezTo>
                    <a:cubicBezTo>
                      <a:pt x="827" y="58"/>
                      <a:pt x="57" y="207"/>
                      <a:pt x="19" y="638"/>
                    </a:cubicBezTo>
                    <a:cubicBezTo>
                      <a:pt x="1" y="841"/>
                      <a:pt x="230" y="967"/>
                      <a:pt x="424" y="1030"/>
                    </a:cubicBezTo>
                    <a:cubicBezTo>
                      <a:pt x="1048" y="1227"/>
                      <a:pt x="1653" y="1310"/>
                      <a:pt x="2256" y="1310"/>
                    </a:cubicBezTo>
                    <a:cubicBezTo>
                      <a:pt x="2994" y="1310"/>
                      <a:pt x="3729" y="1185"/>
                      <a:pt x="4489" y="991"/>
                    </a:cubicBezTo>
                    <a:cubicBezTo>
                      <a:pt x="4573" y="970"/>
                      <a:pt x="4666" y="941"/>
                      <a:pt x="4707" y="865"/>
                    </a:cubicBezTo>
                    <a:cubicBezTo>
                      <a:pt x="4793" y="706"/>
                      <a:pt x="4581" y="552"/>
                      <a:pt x="4410" y="494"/>
                    </a:cubicBezTo>
                    <a:cubicBezTo>
                      <a:pt x="3730" y="264"/>
                      <a:pt x="3031" y="66"/>
                      <a:pt x="2315" y="12"/>
                    </a:cubicBezTo>
                    <a:cubicBezTo>
                      <a:pt x="2233" y="5"/>
                      <a:pt x="2105" y="0"/>
                      <a:pt x="19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51"/>
              <p:cNvSpPr/>
              <p:nvPr/>
            </p:nvSpPr>
            <p:spPr>
              <a:xfrm>
                <a:off x="7915760" y="4077360"/>
                <a:ext cx="1263941" cy="104020"/>
              </a:xfrm>
              <a:custGeom>
                <a:rect b="b" l="l" r="r" t="t"/>
                <a:pathLst>
                  <a:path extrusionOk="0" h="2649" w="31455">
                    <a:moveTo>
                      <a:pt x="30114" y="0"/>
                    </a:moveTo>
                    <a:cubicBezTo>
                      <a:pt x="30074" y="0"/>
                      <a:pt x="30035" y="0"/>
                      <a:pt x="29995" y="1"/>
                    </a:cubicBezTo>
                    <a:cubicBezTo>
                      <a:pt x="27905" y="37"/>
                      <a:pt x="25814" y="72"/>
                      <a:pt x="23724" y="106"/>
                    </a:cubicBezTo>
                    <a:cubicBezTo>
                      <a:pt x="19925" y="171"/>
                      <a:pt x="16128" y="235"/>
                      <a:pt x="12331" y="299"/>
                    </a:cubicBezTo>
                    <a:cubicBezTo>
                      <a:pt x="8201" y="368"/>
                      <a:pt x="4124" y="414"/>
                      <a:pt x="0" y="632"/>
                    </a:cubicBezTo>
                    <a:cubicBezTo>
                      <a:pt x="2833" y="790"/>
                      <a:pt x="5665" y="949"/>
                      <a:pt x="8496" y="1107"/>
                    </a:cubicBezTo>
                    <a:cubicBezTo>
                      <a:pt x="8708" y="1120"/>
                      <a:pt x="8929" y="1135"/>
                      <a:pt x="9108" y="1247"/>
                    </a:cubicBezTo>
                    <a:cubicBezTo>
                      <a:pt x="9286" y="1359"/>
                      <a:pt x="9401" y="1606"/>
                      <a:pt x="9298" y="1790"/>
                    </a:cubicBezTo>
                    <a:cubicBezTo>
                      <a:pt x="9213" y="1941"/>
                      <a:pt x="9025" y="1995"/>
                      <a:pt x="8856" y="2033"/>
                    </a:cubicBezTo>
                    <a:cubicBezTo>
                      <a:pt x="8268" y="2170"/>
                      <a:pt x="7679" y="2309"/>
                      <a:pt x="7092" y="2446"/>
                    </a:cubicBezTo>
                    <a:cubicBezTo>
                      <a:pt x="8679" y="2554"/>
                      <a:pt x="10271" y="2528"/>
                      <a:pt x="11845" y="2609"/>
                    </a:cubicBezTo>
                    <a:cubicBezTo>
                      <a:pt x="12394" y="2637"/>
                      <a:pt x="12946" y="2648"/>
                      <a:pt x="13499" y="2648"/>
                    </a:cubicBezTo>
                    <a:cubicBezTo>
                      <a:pt x="14878" y="2648"/>
                      <a:pt x="16265" y="2581"/>
                      <a:pt x="17633" y="2550"/>
                    </a:cubicBezTo>
                    <a:cubicBezTo>
                      <a:pt x="21491" y="2458"/>
                      <a:pt x="25345" y="2280"/>
                      <a:pt x="29201" y="2103"/>
                    </a:cubicBezTo>
                    <a:cubicBezTo>
                      <a:pt x="29759" y="2076"/>
                      <a:pt x="30354" y="2039"/>
                      <a:pt x="30805" y="1709"/>
                    </a:cubicBezTo>
                    <a:cubicBezTo>
                      <a:pt x="31256" y="1380"/>
                      <a:pt x="31454" y="645"/>
                      <a:pt x="31050" y="260"/>
                    </a:cubicBezTo>
                    <a:cubicBezTo>
                      <a:pt x="30809" y="31"/>
                      <a:pt x="30453" y="0"/>
                      <a:pt x="30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51"/>
              <p:cNvSpPr/>
              <p:nvPr/>
            </p:nvSpPr>
            <p:spPr>
              <a:xfrm>
                <a:off x="3496063" y="3663400"/>
                <a:ext cx="5704991" cy="424168"/>
              </a:xfrm>
              <a:custGeom>
                <a:rect b="b" l="l" r="r" t="t"/>
                <a:pathLst>
                  <a:path extrusionOk="0" h="10802" w="141977">
                    <a:moveTo>
                      <a:pt x="122661" y="1"/>
                    </a:moveTo>
                    <a:cubicBezTo>
                      <a:pt x="114316" y="1"/>
                      <a:pt x="105976" y="195"/>
                      <a:pt x="97634" y="274"/>
                    </a:cubicBezTo>
                    <a:cubicBezTo>
                      <a:pt x="86164" y="274"/>
                      <a:pt x="74717" y="183"/>
                      <a:pt x="63268" y="183"/>
                    </a:cubicBezTo>
                    <a:cubicBezTo>
                      <a:pt x="51906" y="183"/>
                      <a:pt x="40541" y="272"/>
                      <a:pt x="29148" y="630"/>
                    </a:cubicBezTo>
                    <a:cubicBezTo>
                      <a:pt x="21376" y="873"/>
                      <a:pt x="13607" y="1197"/>
                      <a:pt x="5842" y="1603"/>
                    </a:cubicBezTo>
                    <a:cubicBezTo>
                      <a:pt x="3873" y="1705"/>
                      <a:pt x="1878" y="1817"/>
                      <a:pt x="1" y="2417"/>
                    </a:cubicBezTo>
                    <a:cubicBezTo>
                      <a:pt x="1776" y="3571"/>
                      <a:pt x="4028" y="3611"/>
                      <a:pt x="6146" y="3614"/>
                    </a:cubicBezTo>
                    <a:lnTo>
                      <a:pt x="19379" y="3631"/>
                    </a:lnTo>
                    <a:cubicBezTo>
                      <a:pt x="18603" y="3967"/>
                      <a:pt x="17826" y="4305"/>
                      <a:pt x="17048" y="4641"/>
                    </a:cubicBezTo>
                    <a:cubicBezTo>
                      <a:pt x="18555" y="4687"/>
                      <a:pt x="20062" y="4705"/>
                      <a:pt x="21570" y="4705"/>
                    </a:cubicBezTo>
                    <a:cubicBezTo>
                      <a:pt x="24635" y="4705"/>
                      <a:pt x="27702" y="4630"/>
                      <a:pt x="30767" y="4556"/>
                    </a:cubicBezTo>
                    <a:cubicBezTo>
                      <a:pt x="49683" y="4095"/>
                      <a:pt x="68605" y="4233"/>
                      <a:pt x="87524" y="3722"/>
                    </a:cubicBezTo>
                    <a:lnTo>
                      <a:pt x="87524" y="3722"/>
                    </a:lnTo>
                    <a:cubicBezTo>
                      <a:pt x="85446" y="4111"/>
                      <a:pt x="83369" y="4499"/>
                      <a:pt x="81293" y="4888"/>
                    </a:cubicBezTo>
                    <a:cubicBezTo>
                      <a:pt x="82080" y="4895"/>
                      <a:pt x="82867" y="4899"/>
                      <a:pt x="83654" y="4899"/>
                    </a:cubicBezTo>
                    <a:cubicBezTo>
                      <a:pt x="94087" y="4899"/>
                      <a:pt x="104544" y="4284"/>
                      <a:pt x="114988" y="4175"/>
                    </a:cubicBezTo>
                    <a:cubicBezTo>
                      <a:pt x="115693" y="4167"/>
                      <a:pt x="116396" y="4160"/>
                      <a:pt x="117101" y="4154"/>
                    </a:cubicBezTo>
                    <a:cubicBezTo>
                      <a:pt x="117770" y="4148"/>
                      <a:pt x="118439" y="4142"/>
                      <a:pt x="119108" y="4137"/>
                    </a:cubicBezTo>
                    <a:lnTo>
                      <a:pt x="119108" y="4137"/>
                    </a:lnTo>
                    <a:cubicBezTo>
                      <a:pt x="112138" y="4257"/>
                      <a:pt x="105089" y="5390"/>
                      <a:pt x="98125" y="5390"/>
                    </a:cubicBezTo>
                    <a:cubicBezTo>
                      <a:pt x="97045" y="5390"/>
                      <a:pt x="95966" y="5363"/>
                      <a:pt x="94890" y="5300"/>
                    </a:cubicBezTo>
                    <a:cubicBezTo>
                      <a:pt x="94044" y="5251"/>
                      <a:pt x="93192" y="5231"/>
                      <a:pt x="92336" y="5231"/>
                    </a:cubicBezTo>
                    <a:cubicBezTo>
                      <a:pt x="88966" y="5231"/>
                      <a:pt x="85539" y="5545"/>
                      <a:pt x="82199" y="5645"/>
                    </a:cubicBezTo>
                    <a:cubicBezTo>
                      <a:pt x="77794" y="5778"/>
                      <a:pt x="73389" y="5901"/>
                      <a:pt x="68984" y="6006"/>
                    </a:cubicBezTo>
                    <a:cubicBezTo>
                      <a:pt x="64755" y="6109"/>
                      <a:pt x="60524" y="6196"/>
                      <a:pt x="56294" y="6263"/>
                    </a:cubicBezTo>
                    <a:cubicBezTo>
                      <a:pt x="55250" y="6279"/>
                      <a:pt x="54066" y="6361"/>
                      <a:pt x="53407" y="7169"/>
                    </a:cubicBezTo>
                    <a:cubicBezTo>
                      <a:pt x="53838" y="7772"/>
                      <a:pt x="54689" y="7845"/>
                      <a:pt x="55428" y="7862"/>
                    </a:cubicBezTo>
                    <a:cubicBezTo>
                      <a:pt x="58451" y="7931"/>
                      <a:pt x="61473" y="7999"/>
                      <a:pt x="64496" y="8068"/>
                    </a:cubicBezTo>
                    <a:cubicBezTo>
                      <a:pt x="61648" y="8451"/>
                      <a:pt x="58801" y="8835"/>
                      <a:pt x="55954" y="9217"/>
                    </a:cubicBezTo>
                    <a:cubicBezTo>
                      <a:pt x="57591" y="9625"/>
                      <a:pt x="59267" y="9873"/>
                      <a:pt x="60951" y="9957"/>
                    </a:cubicBezTo>
                    <a:cubicBezTo>
                      <a:pt x="60866" y="9955"/>
                      <a:pt x="60780" y="9954"/>
                      <a:pt x="60695" y="9954"/>
                    </a:cubicBezTo>
                    <a:cubicBezTo>
                      <a:pt x="59631" y="9954"/>
                      <a:pt x="58566" y="10153"/>
                      <a:pt x="57574" y="10542"/>
                    </a:cubicBezTo>
                    <a:cubicBezTo>
                      <a:pt x="57772" y="10464"/>
                      <a:pt x="58032" y="10435"/>
                      <a:pt x="58324" y="10435"/>
                    </a:cubicBezTo>
                    <a:cubicBezTo>
                      <a:pt x="59192" y="10435"/>
                      <a:pt x="60346" y="10694"/>
                      <a:pt x="60994" y="10719"/>
                    </a:cubicBezTo>
                    <a:cubicBezTo>
                      <a:pt x="62133" y="10762"/>
                      <a:pt x="63274" y="10788"/>
                      <a:pt x="64416" y="10799"/>
                    </a:cubicBezTo>
                    <a:cubicBezTo>
                      <a:pt x="64559" y="10801"/>
                      <a:pt x="64702" y="10801"/>
                      <a:pt x="64845" y="10801"/>
                    </a:cubicBezTo>
                    <a:cubicBezTo>
                      <a:pt x="66980" y="10801"/>
                      <a:pt x="69156" y="10650"/>
                      <a:pt x="71321" y="10454"/>
                    </a:cubicBezTo>
                    <a:cubicBezTo>
                      <a:pt x="72741" y="10326"/>
                      <a:pt x="74158" y="10179"/>
                      <a:pt x="75556" y="10042"/>
                    </a:cubicBezTo>
                    <a:cubicBezTo>
                      <a:pt x="74796" y="9790"/>
                      <a:pt x="73983" y="9755"/>
                      <a:pt x="73184" y="9723"/>
                    </a:cubicBezTo>
                    <a:cubicBezTo>
                      <a:pt x="72928" y="9713"/>
                      <a:pt x="72664" y="9712"/>
                      <a:pt x="72397" y="9712"/>
                    </a:cubicBezTo>
                    <a:cubicBezTo>
                      <a:pt x="72328" y="9712"/>
                      <a:pt x="72259" y="9712"/>
                      <a:pt x="72190" y="9712"/>
                    </a:cubicBezTo>
                    <a:cubicBezTo>
                      <a:pt x="70926" y="9712"/>
                      <a:pt x="69617" y="9688"/>
                      <a:pt x="68692" y="8774"/>
                    </a:cubicBezTo>
                    <a:cubicBezTo>
                      <a:pt x="69498" y="8194"/>
                      <a:pt x="70554" y="8053"/>
                      <a:pt x="71523" y="7945"/>
                    </a:cubicBezTo>
                    <a:cubicBezTo>
                      <a:pt x="73783" y="7693"/>
                      <a:pt x="76057" y="7630"/>
                      <a:pt x="78333" y="7630"/>
                    </a:cubicBezTo>
                    <a:cubicBezTo>
                      <a:pt x="79451" y="7630"/>
                      <a:pt x="80570" y="7645"/>
                      <a:pt x="81687" y="7661"/>
                    </a:cubicBezTo>
                    <a:lnTo>
                      <a:pt x="93323" y="7819"/>
                    </a:lnTo>
                    <a:cubicBezTo>
                      <a:pt x="95622" y="7850"/>
                      <a:pt x="97933" y="7882"/>
                      <a:pt x="100200" y="8266"/>
                    </a:cubicBezTo>
                    <a:cubicBezTo>
                      <a:pt x="95269" y="8646"/>
                      <a:pt x="90337" y="9027"/>
                      <a:pt x="85406" y="9408"/>
                    </a:cubicBezTo>
                    <a:cubicBezTo>
                      <a:pt x="85202" y="9815"/>
                      <a:pt x="85802" y="10136"/>
                      <a:pt x="86251" y="10198"/>
                    </a:cubicBezTo>
                    <a:cubicBezTo>
                      <a:pt x="89479" y="10644"/>
                      <a:pt x="92702" y="10801"/>
                      <a:pt x="95926" y="10801"/>
                    </a:cubicBezTo>
                    <a:cubicBezTo>
                      <a:pt x="99363" y="10801"/>
                      <a:pt x="102801" y="10623"/>
                      <a:pt x="106247" y="10424"/>
                    </a:cubicBezTo>
                    <a:cubicBezTo>
                      <a:pt x="109037" y="10263"/>
                      <a:pt x="111796" y="10016"/>
                      <a:pt x="114576" y="9924"/>
                    </a:cubicBezTo>
                    <a:cubicBezTo>
                      <a:pt x="117509" y="9829"/>
                      <a:pt x="120441" y="9733"/>
                      <a:pt x="123375" y="9638"/>
                    </a:cubicBezTo>
                    <a:cubicBezTo>
                      <a:pt x="129123" y="9451"/>
                      <a:pt x="134872" y="9263"/>
                      <a:pt x="140621" y="9076"/>
                    </a:cubicBezTo>
                    <a:cubicBezTo>
                      <a:pt x="141186" y="9058"/>
                      <a:pt x="141977" y="8569"/>
                      <a:pt x="141588" y="8158"/>
                    </a:cubicBezTo>
                    <a:cubicBezTo>
                      <a:pt x="138521" y="7654"/>
                      <a:pt x="135454" y="7150"/>
                      <a:pt x="132387" y="6647"/>
                    </a:cubicBezTo>
                    <a:lnTo>
                      <a:pt x="132387" y="6647"/>
                    </a:lnTo>
                    <a:cubicBezTo>
                      <a:pt x="132561" y="6676"/>
                      <a:pt x="132748" y="6689"/>
                      <a:pt x="132945" y="6689"/>
                    </a:cubicBezTo>
                    <a:cubicBezTo>
                      <a:pt x="134276" y="6689"/>
                      <a:pt x="136047" y="6102"/>
                      <a:pt x="137195" y="5813"/>
                    </a:cubicBezTo>
                    <a:cubicBezTo>
                      <a:pt x="138481" y="5489"/>
                      <a:pt x="139746" y="5246"/>
                      <a:pt x="141070" y="5246"/>
                    </a:cubicBezTo>
                    <a:cubicBezTo>
                      <a:pt x="141253" y="5246"/>
                      <a:pt x="141438" y="5251"/>
                      <a:pt x="141624" y="5260"/>
                    </a:cubicBezTo>
                    <a:cubicBezTo>
                      <a:pt x="141790" y="4110"/>
                      <a:pt x="141797" y="2936"/>
                      <a:pt x="141642" y="1784"/>
                    </a:cubicBezTo>
                    <a:lnTo>
                      <a:pt x="141642" y="1784"/>
                    </a:lnTo>
                    <a:cubicBezTo>
                      <a:pt x="133607" y="2035"/>
                      <a:pt x="125572" y="2284"/>
                      <a:pt x="117537" y="2534"/>
                    </a:cubicBezTo>
                    <a:cubicBezTo>
                      <a:pt x="115894" y="2585"/>
                      <a:pt x="114250" y="2607"/>
                      <a:pt x="112605" y="2607"/>
                    </a:cubicBezTo>
                    <a:cubicBezTo>
                      <a:pt x="105662" y="2607"/>
                      <a:pt x="98700" y="2221"/>
                      <a:pt x="91767" y="2021"/>
                    </a:cubicBezTo>
                    <a:cubicBezTo>
                      <a:pt x="102695" y="1779"/>
                      <a:pt x="113622" y="1536"/>
                      <a:pt x="124550" y="1294"/>
                    </a:cubicBezTo>
                    <a:cubicBezTo>
                      <a:pt x="130216" y="1169"/>
                      <a:pt x="135891" y="1042"/>
                      <a:pt x="141531" y="463"/>
                    </a:cubicBezTo>
                    <a:cubicBezTo>
                      <a:pt x="135235" y="111"/>
                      <a:pt x="128947" y="1"/>
                      <a:pt x="1226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51"/>
              <p:cNvSpPr/>
              <p:nvPr/>
            </p:nvSpPr>
            <p:spPr>
              <a:xfrm>
                <a:off x="5145478" y="4103434"/>
                <a:ext cx="1553978" cy="105590"/>
              </a:xfrm>
              <a:custGeom>
                <a:rect b="b" l="l" r="r" t="t"/>
                <a:pathLst>
                  <a:path extrusionOk="0" h="2689" w="38673">
                    <a:moveTo>
                      <a:pt x="38673" y="0"/>
                    </a:moveTo>
                    <a:lnTo>
                      <a:pt x="38673" y="0"/>
                    </a:lnTo>
                    <a:cubicBezTo>
                      <a:pt x="37323" y="68"/>
                      <a:pt x="35972" y="134"/>
                      <a:pt x="34622" y="198"/>
                    </a:cubicBezTo>
                    <a:cubicBezTo>
                      <a:pt x="28749" y="479"/>
                      <a:pt x="22876" y="732"/>
                      <a:pt x="17000" y="960"/>
                    </a:cubicBezTo>
                    <a:cubicBezTo>
                      <a:pt x="14064" y="1073"/>
                      <a:pt x="11126" y="1180"/>
                      <a:pt x="8187" y="1279"/>
                    </a:cubicBezTo>
                    <a:cubicBezTo>
                      <a:pt x="5468" y="1372"/>
                      <a:pt x="2714" y="1697"/>
                      <a:pt x="0" y="1697"/>
                    </a:cubicBezTo>
                    <a:cubicBezTo>
                      <a:pt x="3504" y="1822"/>
                      <a:pt x="7008" y="1991"/>
                      <a:pt x="10508" y="2203"/>
                    </a:cubicBezTo>
                    <a:cubicBezTo>
                      <a:pt x="12575" y="2328"/>
                      <a:pt x="14724" y="2689"/>
                      <a:pt x="16836" y="2689"/>
                    </a:cubicBezTo>
                    <a:cubicBezTo>
                      <a:pt x="17996" y="2689"/>
                      <a:pt x="19144" y="2580"/>
                      <a:pt x="20262" y="2264"/>
                    </a:cubicBezTo>
                    <a:cubicBezTo>
                      <a:pt x="21343" y="1958"/>
                      <a:pt x="22367" y="1457"/>
                      <a:pt x="23464" y="1206"/>
                    </a:cubicBezTo>
                    <a:cubicBezTo>
                      <a:pt x="24491" y="972"/>
                      <a:pt x="25556" y="964"/>
                      <a:pt x="26609" y="942"/>
                    </a:cubicBezTo>
                    <a:cubicBezTo>
                      <a:pt x="30645" y="854"/>
                      <a:pt x="34673" y="540"/>
                      <a:pt x="38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51"/>
              <p:cNvSpPr/>
              <p:nvPr/>
            </p:nvSpPr>
            <p:spPr>
              <a:xfrm>
                <a:off x="4189728" y="4043197"/>
                <a:ext cx="1482855" cy="111323"/>
              </a:xfrm>
              <a:custGeom>
                <a:rect b="b" l="l" r="r" t="t"/>
                <a:pathLst>
                  <a:path extrusionOk="0" h="2835" w="36903">
                    <a:moveTo>
                      <a:pt x="36902" y="0"/>
                    </a:moveTo>
                    <a:lnTo>
                      <a:pt x="36902" y="0"/>
                    </a:lnTo>
                    <a:cubicBezTo>
                      <a:pt x="34116" y="206"/>
                      <a:pt x="31325" y="272"/>
                      <a:pt x="28532" y="272"/>
                    </a:cubicBezTo>
                    <a:cubicBezTo>
                      <a:pt x="23519" y="272"/>
                      <a:pt x="18498" y="59"/>
                      <a:pt x="13482" y="59"/>
                    </a:cubicBezTo>
                    <a:cubicBezTo>
                      <a:pt x="12100" y="59"/>
                      <a:pt x="10719" y="75"/>
                      <a:pt x="9338" y="117"/>
                    </a:cubicBezTo>
                    <a:cubicBezTo>
                      <a:pt x="6450" y="202"/>
                      <a:pt x="3567" y="399"/>
                      <a:pt x="694" y="704"/>
                    </a:cubicBezTo>
                    <a:lnTo>
                      <a:pt x="3667" y="1857"/>
                    </a:lnTo>
                    <a:cubicBezTo>
                      <a:pt x="3158" y="2154"/>
                      <a:pt x="2612" y="2387"/>
                      <a:pt x="2046" y="2551"/>
                    </a:cubicBezTo>
                    <a:lnTo>
                      <a:pt x="2046" y="2551"/>
                    </a:lnTo>
                    <a:cubicBezTo>
                      <a:pt x="3388" y="2572"/>
                      <a:pt x="4729" y="2583"/>
                      <a:pt x="6070" y="2583"/>
                    </a:cubicBezTo>
                    <a:cubicBezTo>
                      <a:pt x="14943" y="2583"/>
                      <a:pt x="23816" y="2117"/>
                      <a:pt x="32640" y="1188"/>
                    </a:cubicBezTo>
                    <a:cubicBezTo>
                      <a:pt x="32438" y="1072"/>
                      <a:pt x="32236" y="955"/>
                      <a:pt x="32032" y="839"/>
                    </a:cubicBezTo>
                    <a:cubicBezTo>
                      <a:pt x="33681" y="752"/>
                      <a:pt x="35320" y="470"/>
                      <a:pt x="36902" y="0"/>
                    </a:cubicBezTo>
                    <a:close/>
                    <a:moveTo>
                      <a:pt x="2020" y="2550"/>
                    </a:moveTo>
                    <a:lnTo>
                      <a:pt x="1" y="2834"/>
                    </a:lnTo>
                    <a:cubicBezTo>
                      <a:pt x="18" y="2834"/>
                      <a:pt x="36" y="2834"/>
                      <a:pt x="54" y="2834"/>
                    </a:cubicBezTo>
                    <a:cubicBezTo>
                      <a:pt x="727" y="2834"/>
                      <a:pt x="1400" y="2738"/>
                      <a:pt x="2046" y="2551"/>
                    </a:cubicBezTo>
                    <a:lnTo>
                      <a:pt x="2046" y="2551"/>
                    </a:lnTo>
                    <a:cubicBezTo>
                      <a:pt x="2038" y="2551"/>
                      <a:pt x="2029" y="2550"/>
                      <a:pt x="2020" y="25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51"/>
              <p:cNvSpPr/>
              <p:nvPr/>
            </p:nvSpPr>
            <p:spPr>
              <a:xfrm>
                <a:off x="4529368" y="3933365"/>
                <a:ext cx="1091517" cy="76611"/>
              </a:xfrm>
              <a:custGeom>
                <a:rect b="b" l="l" r="r" t="t"/>
                <a:pathLst>
                  <a:path extrusionOk="0" h="1951" w="27164">
                    <a:moveTo>
                      <a:pt x="12666" y="1"/>
                    </a:moveTo>
                    <a:cubicBezTo>
                      <a:pt x="8431" y="1"/>
                      <a:pt x="4197" y="284"/>
                      <a:pt x="0" y="852"/>
                    </a:cubicBezTo>
                    <a:cubicBezTo>
                      <a:pt x="143" y="1398"/>
                      <a:pt x="849" y="1522"/>
                      <a:pt x="1411" y="1540"/>
                    </a:cubicBezTo>
                    <a:cubicBezTo>
                      <a:pt x="6305" y="1697"/>
                      <a:pt x="11198" y="1803"/>
                      <a:pt x="16094" y="1882"/>
                    </a:cubicBezTo>
                    <a:cubicBezTo>
                      <a:pt x="17488" y="1905"/>
                      <a:pt x="18817" y="1951"/>
                      <a:pt x="20125" y="1951"/>
                    </a:cubicBezTo>
                    <a:cubicBezTo>
                      <a:pt x="22453" y="1951"/>
                      <a:pt x="24715" y="1804"/>
                      <a:pt x="27163" y="1117"/>
                    </a:cubicBezTo>
                    <a:cubicBezTo>
                      <a:pt x="22369" y="373"/>
                      <a:pt x="17517" y="1"/>
                      <a:pt x="126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51"/>
              <p:cNvSpPr/>
              <p:nvPr/>
            </p:nvSpPr>
            <p:spPr>
              <a:xfrm>
                <a:off x="5345998" y="3865315"/>
                <a:ext cx="297752" cy="43508"/>
              </a:xfrm>
              <a:custGeom>
                <a:rect b="b" l="l" r="r" t="t"/>
                <a:pathLst>
                  <a:path extrusionOk="0" h="1108" w="7410">
                    <a:moveTo>
                      <a:pt x="3888" y="0"/>
                    </a:moveTo>
                    <a:cubicBezTo>
                      <a:pt x="3223" y="0"/>
                      <a:pt x="71" y="59"/>
                      <a:pt x="24" y="412"/>
                    </a:cubicBezTo>
                    <a:cubicBezTo>
                      <a:pt x="1" y="592"/>
                      <a:pt x="222" y="690"/>
                      <a:pt x="400" y="726"/>
                    </a:cubicBezTo>
                    <a:cubicBezTo>
                      <a:pt x="1655" y="980"/>
                      <a:pt x="2935" y="1107"/>
                      <a:pt x="4216" y="1107"/>
                    </a:cubicBezTo>
                    <a:cubicBezTo>
                      <a:pt x="5285" y="1107"/>
                      <a:pt x="6355" y="1019"/>
                      <a:pt x="7410" y="841"/>
                    </a:cubicBezTo>
                    <a:cubicBezTo>
                      <a:pt x="6390" y="163"/>
                      <a:pt x="5163" y="16"/>
                      <a:pt x="3968" y="1"/>
                    </a:cubicBezTo>
                    <a:cubicBezTo>
                      <a:pt x="3948" y="0"/>
                      <a:pt x="3921" y="0"/>
                      <a:pt x="38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51"/>
              <p:cNvSpPr/>
              <p:nvPr/>
            </p:nvSpPr>
            <p:spPr>
              <a:xfrm>
                <a:off x="2198745" y="3903483"/>
                <a:ext cx="2664461" cy="238236"/>
              </a:xfrm>
              <a:custGeom>
                <a:rect b="b" l="l" r="r" t="t"/>
                <a:pathLst>
                  <a:path extrusionOk="0" h="6067" w="66309">
                    <a:moveTo>
                      <a:pt x="66309" y="0"/>
                    </a:moveTo>
                    <a:lnTo>
                      <a:pt x="66309" y="0"/>
                    </a:lnTo>
                    <a:cubicBezTo>
                      <a:pt x="53080" y="42"/>
                      <a:pt x="39852" y="586"/>
                      <a:pt x="26624" y="903"/>
                    </a:cubicBezTo>
                    <a:cubicBezTo>
                      <a:pt x="17869" y="1112"/>
                      <a:pt x="9135" y="1576"/>
                      <a:pt x="388" y="1867"/>
                    </a:cubicBezTo>
                    <a:cubicBezTo>
                      <a:pt x="224" y="1872"/>
                      <a:pt x="0" y="1948"/>
                      <a:pt x="36" y="2109"/>
                    </a:cubicBezTo>
                    <a:cubicBezTo>
                      <a:pt x="599" y="2448"/>
                      <a:pt x="1293" y="2458"/>
                      <a:pt x="1951" y="2458"/>
                    </a:cubicBezTo>
                    <a:cubicBezTo>
                      <a:pt x="2204" y="2458"/>
                      <a:pt x="2458" y="2458"/>
                      <a:pt x="2711" y="2458"/>
                    </a:cubicBezTo>
                    <a:cubicBezTo>
                      <a:pt x="9811" y="2458"/>
                      <a:pt x="16741" y="2499"/>
                      <a:pt x="23771" y="3849"/>
                    </a:cubicBezTo>
                    <a:cubicBezTo>
                      <a:pt x="24329" y="3956"/>
                      <a:pt x="25052" y="4383"/>
                      <a:pt x="24790" y="4886"/>
                    </a:cubicBezTo>
                    <a:cubicBezTo>
                      <a:pt x="24700" y="5056"/>
                      <a:pt x="24516" y="5152"/>
                      <a:pt x="24341" y="5233"/>
                    </a:cubicBezTo>
                    <a:cubicBezTo>
                      <a:pt x="23538" y="5606"/>
                      <a:pt x="22694" y="5885"/>
                      <a:pt x="21827" y="6067"/>
                    </a:cubicBezTo>
                    <a:cubicBezTo>
                      <a:pt x="27238" y="5998"/>
                      <a:pt x="32648" y="5917"/>
                      <a:pt x="38058" y="5824"/>
                    </a:cubicBezTo>
                    <a:cubicBezTo>
                      <a:pt x="41570" y="5765"/>
                      <a:pt x="45104" y="5697"/>
                      <a:pt x="48553" y="5026"/>
                    </a:cubicBezTo>
                    <a:cubicBezTo>
                      <a:pt x="48186" y="4071"/>
                      <a:pt x="47082" y="3667"/>
                      <a:pt x="46103" y="3373"/>
                    </a:cubicBezTo>
                    <a:lnTo>
                      <a:pt x="46103" y="3373"/>
                    </a:lnTo>
                    <a:cubicBezTo>
                      <a:pt x="46198" y="3401"/>
                      <a:pt x="46311" y="3414"/>
                      <a:pt x="46438" y="3414"/>
                    </a:cubicBezTo>
                    <a:cubicBezTo>
                      <a:pt x="47195" y="3414"/>
                      <a:pt x="48428" y="2971"/>
                      <a:pt x="49047" y="2898"/>
                    </a:cubicBezTo>
                    <a:cubicBezTo>
                      <a:pt x="49894" y="2798"/>
                      <a:pt x="50744" y="2665"/>
                      <a:pt x="51584" y="2609"/>
                    </a:cubicBezTo>
                    <a:cubicBezTo>
                      <a:pt x="53647" y="2469"/>
                      <a:pt x="55735" y="2611"/>
                      <a:pt x="57806" y="2463"/>
                    </a:cubicBezTo>
                    <a:cubicBezTo>
                      <a:pt x="54443" y="2390"/>
                      <a:pt x="51083" y="2164"/>
                      <a:pt x="47741" y="1786"/>
                    </a:cubicBezTo>
                    <a:cubicBezTo>
                      <a:pt x="53895" y="878"/>
                      <a:pt x="60094" y="281"/>
                      <a:pt x="663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51"/>
              <p:cNvSpPr/>
              <p:nvPr/>
            </p:nvSpPr>
            <p:spPr>
              <a:xfrm>
                <a:off x="-15900" y="4078725"/>
                <a:ext cx="889955" cy="133902"/>
              </a:xfrm>
              <a:custGeom>
                <a:rect b="b" l="l" r="r" t="t"/>
                <a:pathLst>
                  <a:path extrusionOk="0" h="3410" w="21529">
                    <a:moveTo>
                      <a:pt x="3788" y="0"/>
                    </a:moveTo>
                    <a:cubicBezTo>
                      <a:pt x="3668" y="0"/>
                      <a:pt x="3549" y="5"/>
                      <a:pt x="3433" y="12"/>
                    </a:cubicBezTo>
                    <a:lnTo>
                      <a:pt x="0" y="199"/>
                    </a:lnTo>
                    <a:lnTo>
                      <a:pt x="64" y="2159"/>
                    </a:lnTo>
                    <a:cubicBezTo>
                      <a:pt x="76" y="2530"/>
                      <a:pt x="98" y="2930"/>
                      <a:pt x="331" y="3219"/>
                    </a:cubicBezTo>
                    <a:cubicBezTo>
                      <a:pt x="444" y="3361"/>
                      <a:pt x="651" y="3410"/>
                      <a:pt x="897" y="3410"/>
                    </a:cubicBezTo>
                    <a:cubicBezTo>
                      <a:pt x="1424" y="3410"/>
                      <a:pt x="2133" y="3185"/>
                      <a:pt x="2504" y="3164"/>
                    </a:cubicBezTo>
                    <a:cubicBezTo>
                      <a:pt x="3350" y="3116"/>
                      <a:pt x="4193" y="2956"/>
                      <a:pt x="5041" y="2948"/>
                    </a:cubicBezTo>
                    <a:cubicBezTo>
                      <a:pt x="8007" y="2922"/>
                      <a:pt x="10975" y="2895"/>
                      <a:pt x="13942" y="2868"/>
                    </a:cubicBezTo>
                    <a:lnTo>
                      <a:pt x="13942" y="2869"/>
                    </a:lnTo>
                    <a:cubicBezTo>
                      <a:pt x="15386" y="2855"/>
                      <a:pt x="16833" y="2843"/>
                      <a:pt x="18272" y="2720"/>
                    </a:cubicBezTo>
                    <a:cubicBezTo>
                      <a:pt x="19362" y="2627"/>
                      <a:pt x="20465" y="2534"/>
                      <a:pt x="21528" y="2235"/>
                    </a:cubicBezTo>
                    <a:cubicBezTo>
                      <a:pt x="21194" y="2045"/>
                      <a:pt x="20794" y="2030"/>
                      <a:pt x="20407" y="2030"/>
                    </a:cubicBezTo>
                    <a:cubicBezTo>
                      <a:pt x="20382" y="2030"/>
                      <a:pt x="20357" y="2030"/>
                      <a:pt x="20332" y="2030"/>
                    </a:cubicBezTo>
                    <a:cubicBezTo>
                      <a:pt x="20320" y="2030"/>
                      <a:pt x="20307" y="2030"/>
                      <a:pt x="20294" y="2030"/>
                    </a:cubicBezTo>
                    <a:cubicBezTo>
                      <a:pt x="19376" y="2030"/>
                      <a:pt x="18450" y="1988"/>
                      <a:pt x="17533" y="1988"/>
                    </a:cubicBezTo>
                    <a:cubicBezTo>
                      <a:pt x="17371" y="1988"/>
                      <a:pt x="17209" y="1990"/>
                      <a:pt x="17047" y="1993"/>
                    </a:cubicBezTo>
                    <a:cubicBezTo>
                      <a:pt x="13437" y="2066"/>
                      <a:pt x="9825" y="2138"/>
                      <a:pt x="6214" y="2212"/>
                    </a:cubicBezTo>
                    <a:cubicBezTo>
                      <a:pt x="8542" y="1757"/>
                      <a:pt x="10870" y="1305"/>
                      <a:pt x="13197" y="851"/>
                    </a:cubicBezTo>
                    <a:cubicBezTo>
                      <a:pt x="11865" y="710"/>
                      <a:pt x="10527" y="661"/>
                      <a:pt x="9187" y="661"/>
                    </a:cubicBezTo>
                    <a:cubicBezTo>
                      <a:pt x="7677" y="661"/>
                      <a:pt x="6164" y="723"/>
                      <a:pt x="4656" y="786"/>
                    </a:cubicBezTo>
                    <a:cubicBezTo>
                      <a:pt x="4675" y="610"/>
                      <a:pt x="4800" y="451"/>
                      <a:pt x="4967" y="390"/>
                    </a:cubicBezTo>
                    <a:cubicBezTo>
                      <a:pt x="4680" y="69"/>
                      <a:pt x="4232" y="0"/>
                      <a:pt x="37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51"/>
              <p:cNvSpPr/>
              <p:nvPr/>
            </p:nvSpPr>
            <p:spPr>
              <a:xfrm>
                <a:off x="324538" y="4014649"/>
                <a:ext cx="2073899" cy="146625"/>
              </a:xfrm>
              <a:custGeom>
                <a:rect b="b" l="l" r="r" t="t"/>
                <a:pathLst>
                  <a:path extrusionOk="0" h="3734" w="51612">
                    <a:moveTo>
                      <a:pt x="6521" y="3076"/>
                    </a:moveTo>
                    <a:cubicBezTo>
                      <a:pt x="6520" y="3076"/>
                      <a:pt x="6519" y="3076"/>
                      <a:pt x="6518" y="3077"/>
                    </a:cubicBezTo>
                    <a:cubicBezTo>
                      <a:pt x="6519" y="3076"/>
                      <a:pt x="6520" y="3076"/>
                      <a:pt x="6521" y="3076"/>
                    </a:cubicBezTo>
                    <a:close/>
                    <a:moveTo>
                      <a:pt x="36617" y="1"/>
                    </a:moveTo>
                    <a:cubicBezTo>
                      <a:pt x="34579" y="1"/>
                      <a:pt x="32541" y="31"/>
                      <a:pt x="30504" y="61"/>
                    </a:cubicBezTo>
                    <a:cubicBezTo>
                      <a:pt x="20336" y="211"/>
                      <a:pt x="10167" y="362"/>
                      <a:pt x="1" y="511"/>
                    </a:cubicBezTo>
                    <a:cubicBezTo>
                      <a:pt x="1026" y="665"/>
                      <a:pt x="2054" y="819"/>
                      <a:pt x="3079" y="974"/>
                    </a:cubicBezTo>
                    <a:cubicBezTo>
                      <a:pt x="2301" y="1058"/>
                      <a:pt x="1541" y="1303"/>
                      <a:pt x="859" y="1687"/>
                    </a:cubicBezTo>
                    <a:cubicBezTo>
                      <a:pt x="1698" y="1668"/>
                      <a:pt x="2537" y="1658"/>
                      <a:pt x="3377" y="1658"/>
                    </a:cubicBezTo>
                    <a:cubicBezTo>
                      <a:pt x="5981" y="1658"/>
                      <a:pt x="8585" y="1749"/>
                      <a:pt x="11182" y="1930"/>
                    </a:cubicBezTo>
                    <a:cubicBezTo>
                      <a:pt x="9628" y="2312"/>
                      <a:pt x="8075" y="2694"/>
                      <a:pt x="6521" y="3076"/>
                    </a:cubicBezTo>
                    <a:lnTo>
                      <a:pt x="6521" y="3076"/>
                    </a:lnTo>
                    <a:cubicBezTo>
                      <a:pt x="6687" y="3035"/>
                      <a:pt x="6874" y="3021"/>
                      <a:pt x="7069" y="3021"/>
                    </a:cubicBezTo>
                    <a:cubicBezTo>
                      <a:pt x="7491" y="3021"/>
                      <a:pt x="7953" y="3086"/>
                      <a:pt x="8339" y="3086"/>
                    </a:cubicBezTo>
                    <a:cubicBezTo>
                      <a:pt x="8366" y="3086"/>
                      <a:pt x="8394" y="3086"/>
                      <a:pt x="8420" y="3085"/>
                    </a:cubicBezTo>
                    <a:cubicBezTo>
                      <a:pt x="9172" y="3064"/>
                      <a:pt x="9917" y="2977"/>
                      <a:pt x="10667" y="2937"/>
                    </a:cubicBezTo>
                    <a:cubicBezTo>
                      <a:pt x="10788" y="2930"/>
                      <a:pt x="10909" y="2927"/>
                      <a:pt x="11030" y="2927"/>
                    </a:cubicBezTo>
                    <a:cubicBezTo>
                      <a:pt x="11978" y="2927"/>
                      <a:pt x="12952" y="3103"/>
                      <a:pt x="13904" y="3140"/>
                    </a:cubicBezTo>
                    <a:cubicBezTo>
                      <a:pt x="16108" y="3225"/>
                      <a:pt x="18310" y="3301"/>
                      <a:pt x="20514" y="3370"/>
                    </a:cubicBezTo>
                    <a:cubicBezTo>
                      <a:pt x="24922" y="3507"/>
                      <a:pt x="29330" y="3612"/>
                      <a:pt x="33739" y="3686"/>
                    </a:cubicBezTo>
                    <a:cubicBezTo>
                      <a:pt x="35492" y="3714"/>
                      <a:pt x="37242" y="3734"/>
                      <a:pt x="38992" y="3734"/>
                    </a:cubicBezTo>
                    <a:cubicBezTo>
                      <a:pt x="39710" y="3734"/>
                      <a:pt x="40428" y="3730"/>
                      <a:pt x="41145" y="3723"/>
                    </a:cubicBezTo>
                    <a:cubicBezTo>
                      <a:pt x="41240" y="3723"/>
                      <a:pt x="41334" y="3722"/>
                      <a:pt x="41426" y="3720"/>
                    </a:cubicBezTo>
                    <a:cubicBezTo>
                      <a:pt x="41183" y="3493"/>
                      <a:pt x="40691" y="3536"/>
                      <a:pt x="40604" y="3215"/>
                    </a:cubicBezTo>
                    <a:cubicBezTo>
                      <a:pt x="40511" y="2876"/>
                      <a:pt x="40989" y="2694"/>
                      <a:pt x="41341" y="2675"/>
                    </a:cubicBezTo>
                    <a:cubicBezTo>
                      <a:pt x="43125" y="2577"/>
                      <a:pt x="44908" y="2480"/>
                      <a:pt x="46693" y="2382"/>
                    </a:cubicBezTo>
                    <a:cubicBezTo>
                      <a:pt x="47581" y="2333"/>
                      <a:pt x="48474" y="2355"/>
                      <a:pt x="49363" y="2290"/>
                    </a:cubicBezTo>
                    <a:cubicBezTo>
                      <a:pt x="49448" y="2284"/>
                      <a:pt x="49547" y="2282"/>
                      <a:pt x="49656" y="2282"/>
                    </a:cubicBezTo>
                    <a:cubicBezTo>
                      <a:pt x="49773" y="2282"/>
                      <a:pt x="49901" y="2284"/>
                      <a:pt x="50034" y="2284"/>
                    </a:cubicBezTo>
                    <a:cubicBezTo>
                      <a:pt x="50657" y="2284"/>
                      <a:pt x="51392" y="2244"/>
                      <a:pt x="51611" y="1782"/>
                    </a:cubicBezTo>
                    <a:cubicBezTo>
                      <a:pt x="47903" y="1609"/>
                      <a:pt x="44195" y="1435"/>
                      <a:pt x="40487" y="1260"/>
                    </a:cubicBezTo>
                    <a:cubicBezTo>
                      <a:pt x="42459" y="960"/>
                      <a:pt x="44431" y="658"/>
                      <a:pt x="46403" y="356"/>
                    </a:cubicBezTo>
                    <a:cubicBezTo>
                      <a:pt x="43149" y="78"/>
                      <a:pt x="39884" y="1"/>
                      <a:pt x="366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51"/>
              <p:cNvSpPr/>
              <p:nvPr/>
            </p:nvSpPr>
            <p:spPr>
              <a:xfrm>
                <a:off x="-49500" y="3713977"/>
                <a:ext cx="3511629" cy="257516"/>
              </a:xfrm>
              <a:custGeom>
                <a:rect b="b" l="l" r="r" t="t"/>
                <a:pathLst>
                  <a:path extrusionOk="0" h="6558" w="87392">
                    <a:moveTo>
                      <a:pt x="3243" y="96"/>
                    </a:moveTo>
                    <a:lnTo>
                      <a:pt x="3243" y="96"/>
                    </a:lnTo>
                    <a:cubicBezTo>
                      <a:pt x="3240" y="96"/>
                      <a:pt x="3237" y="96"/>
                      <a:pt x="3234" y="96"/>
                    </a:cubicBezTo>
                    <a:cubicBezTo>
                      <a:pt x="3237" y="96"/>
                      <a:pt x="3240" y="96"/>
                      <a:pt x="3243" y="96"/>
                    </a:cubicBezTo>
                    <a:close/>
                    <a:moveTo>
                      <a:pt x="87391" y="2851"/>
                    </a:moveTo>
                    <a:cubicBezTo>
                      <a:pt x="87388" y="2851"/>
                      <a:pt x="87385" y="2851"/>
                      <a:pt x="87382" y="2851"/>
                    </a:cubicBezTo>
                    <a:lnTo>
                      <a:pt x="87382" y="2851"/>
                    </a:lnTo>
                    <a:cubicBezTo>
                      <a:pt x="87385" y="2851"/>
                      <a:pt x="87388" y="2851"/>
                      <a:pt x="87391" y="2851"/>
                    </a:cubicBezTo>
                    <a:close/>
                    <a:moveTo>
                      <a:pt x="21519" y="0"/>
                    </a:moveTo>
                    <a:cubicBezTo>
                      <a:pt x="15427" y="0"/>
                      <a:pt x="9335" y="28"/>
                      <a:pt x="3243" y="96"/>
                    </a:cubicBezTo>
                    <a:lnTo>
                      <a:pt x="3243" y="96"/>
                    </a:lnTo>
                    <a:cubicBezTo>
                      <a:pt x="3679" y="91"/>
                      <a:pt x="4115" y="89"/>
                      <a:pt x="4552" y="89"/>
                    </a:cubicBezTo>
                    <a:cubicBezTo>
                      <a:pt x="11160" y="89"/>
                      <a:pt x="17808" y="619"/>
                      <a:pt x="24405" y="878"/>
                    </a:cubicBezTo>
                    <a:cubicBezTo>
                      <a:pt x="26161" y="948"/>
                      <a:pt x="27917" y="970"/>
                      <a:pt x="29673" y="970"/>
                    </a:cubicBezTo>
                    <a:cubicBezTo>
                      <a:pt x="32871" y="970"/>
                      <a:pt x="36070" y="896"/>
                      <a:pt x="39273" y="896"/>
                    </a:cubicBezTo>
                    <a:cubicBezTo>
                      <a:pt x="41204" y="896"/>
                      <a:pt x="43137" y="923"/>
                      <a:pt x="45072" y="1010"/>
                    </a:cubicBezTo>
                    <a:cubicBezTo>
                      <a:pt x="34606" y="1481"/>
                      <a:pt x="24060" y="1930"/>
                      <a:pt x="13552" y="1930"/>
                    </a:cubicBezTo>
                    <a:cubicBezTo>
                      <a:pt x="9324" y="1930"/>
                      <a:pt x="5103" y="1857"/>
                      <a:pt x="896" y="1684"/>
                    </a:cubicBezTo>
                    <a:lnTo>
                      <a:pt x="896" y="1684"/>
                    </a:lnTo>
                    <a:cubicBezTo>
                      <a:pt x="671" y="2740"/>
                      <a:pt x="0" y="5175"/>
                      <a:pt x="933" y="6067"/>
                    </a:cubicBezTo>
                    <a:cubicBezTo>
                      <a:pt x="1339" y="6453"/>
                      <a:pt x="2099" y="6558"/>
                      <a:pt x="2912" y="6558"/>
                    </a:cubicBezTo>
                    <a:cubicBezTo>
                      <a:pt x="3860" y="6558"/>
                      <a:pt x="4878" y="6416"/>
                      <a:pt x="5484" y="6416"/>
                    </a:cubicBezTo>
                    <a:cubicBezTo>
                      <a:pt x="5487" y="6416"/>
                      <a:pt x="5490" y="6416"/>
                      <a:pt x="5493" y="6416"/>
                    </a:cubicBezTo>
                    <a:cubicBezTo>
                      <a:pt x="6002" y="6417"/>
                      <a:pt x="6510" y="6418"/>
                      <a:pt x="7018" y="6418"/>
                    </a:cubicBezTo>
                    <a:cubicBezTo>
                      <a:pt x="10264" y="6418"/>
                      <a:pt x="13509" y="6392"/>
                      <a:pt x="16754" y="6356"/>
                    </a:cubicBezTo>
                    <a:cubicBezTo>
                      <a:pt x="24130" y="6276"/>
                      <a:pt x="31506" y="6211"/>
                      <a:pt x="38882" y="6143"/>
                    </a:cubicBezTo>
                    <a:cubicBezTo>
                      <a:pt x="39132" y="6141"/>
                      <a:pt x="39383" y="6140"/>
                      <a:pt x="39634" y="6140"/>
                    </a:cubicBezTo>
                    <a:cubicBezTo>
                      <a:pt x="43548" y="6140"/>
                      <a:pt x="47460" y="6399"/>
                      <a:pt x="51366" y="6399"/>
                    </a:cubicBezTo>
                    <a:cubicBezTo>
                      <a:pt x="52259" y="6399"/>
                      <a:pt x="53152" y="6385"/>
                      <a:pt x="54045" y="6352"/>
                    </a:cubicBezTo>
                    <a:cubicBezTo>
                      <a:pt x="53866" y="6281"/>
                      <a:pt x="53697" y="6185"/>
                      <a:pt x="53545" y="6067"/>
                    </a:cubicBezTo>
                    <a:lnTo>
                      <a:pt x="53546" y="6067"/>
                    </a:lnTo>
                    <a:cubicBezTo>
                      <a:pt x="53255" y="5841"/>
                      <a:pt x="53024" y="5539"/>
                      <a:pt x="52890" y="5197"/>
                    </a:cubicBezTo>
                    <a:cubicBezTo>
                      <a:pt x="58297" y="4885"/>
                      <a:pt x="63712" y="4688"/>
                      <a:pt x="69127" y="4608"/>
                    </a:cubicBezTo>
                    <a:cubicBezTo>
                      <a:pt x="68593" y="4381"/>
                      <a:pt x="68059" y="4154"/>
                      <a:pt x="67523" y="3927"/>
                    </a:cubicBezTo>
                    <a:cubicBezTo>
                      <a:pt x="70460" y="3135"/>
                      <a:pt x="73859" y="3384"/>
                      <a:pt x="76878" y="3237"/>
                    </a:cubicBezTo>
                    <a:cubicBezTo>
                      <a:pt x="80379" y="3067"/>
                      <a:pt x="83878" y="2925"/>
                      <a:pt x="87382" y="2851"/>
                    </a:cubicBezTo>
                    <a:lnTo>
                      <a:pt x="87382" y="2851"/>
                    </a:lnTo>
                    <a:cubicBezTo>
                      <a:pt x="85283" y="2895"/>
                      <a:pt x="83184" y="2916"/>
                      <a:pt x="81085" y="2916"/>
                    </a:cubicBezTo>
                    <a:cubicBezTo>
                      <a:pt x="73476" y="2916"/>
                      <a:pt x="65866" y="2638"/>
                      <a:pt x="58272" y="2159"/>
                    </a:cubicBezTo>
                    <a:cubicBezTo>
                      <a:pt x="66759" y="2146"/>
                      <a:pt x="75245" y="1656"/>
                      <a:pt x="83676" y="691"/>
                    </a:cubicBezTo>
                    <a:cubicBezTo>
                      <a:pt x="80141" y="431"/>
                      <a:pt x="76649" y="396"/>
                      <a:pt x="73110" y="366"/>
                    </a:cubicBezTo>
                    <a:cubicBezTo>
                      <a:pt x="55919" y="220"/>
                      <a:pt x="38721" y="0"/>
                      <a:pt x="21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51"/>
              <p:cNvSpPr/>
              <p:nvPr/>
            </p:nvSpPr>
            <p:spPr>
              <a:xfrm>
                <a:off x="794335" y="3430857"/>
                <a:ext cx="3811190" cy="241495"/>
              </a:xfrm>
              <a:custGeom>
                <a:rect b="b" l="l" r="r" t="t"/>
                <a:pathLst>
                  <a:path extrusionOk="0" h="6150" w="94847">
                    <a:moveTo>
                      <a:pt x="2687" y="5434"/>
                    </a:moveTo>
                    <a:lnTo>
                      <a:pt x="2687" y="5434"/>
                    </a:lnTo>
                    <a:cubicBezTo>
                      <a:pt x="1782" y="5440"/>
                      <a:pt x="885" y="5473"/>
                      <a:pt x="1" y="5545"/>
                    </a:cubicBezTo>
                    <a:cubicBezTo>
                      <a:pt x="890" y="5545"/>
                      <a:pt x="1787" y="5502"/>
                      <a:pt x="2687" y="5434"/>
                    </a:cubicBezTo>
                    <a:close/>
                    <a:moveTo>
                      <a:pt x="82220" y="0"/>
                    </a:moveTo>
                    <a:cubicBezTo>
                      <a:pt x="78559" y="0"/>
                      <a:pt x="74897" y="60"/>
                      <a:pt x="71233" y="100"/>
                    </a:cubicBezTo>
                    <a:cubicBezTo>
                      <a:pt x="66813" y="149"/>
                      <a:pt x="62393" y="197"/>
                      <a:pt x="57974" y="246"/>
                    </a:cubicBezTo>
                    <a:cubicBezTo>
                      <a:pt x="49133" y="344"/>
                      <a:pt x="40293" y="441"/>
                      <a:pt x="31453" y="538"/>
                    </a:cubicBezTo>
                    <a:cubicBezTo>
                      <a:pt x="37399" y="1050"/>
                      <a:pt x="43345" y="1561"/>
                      <a:pt x="49293" y="2072"/>
                    </a:cubicBezTo>
                    <a:cubicBezTo>
                      <a:pt x="37153" y="2378"/>
                      <a:pt x="25013" y="2685"/>
                      <a:pt x="12874" y="2991"/>
                    </a:cubicBezTo>
                    <a:cubicBezTo>
                      <a:pt x="21007" y="2994"/>
                      <a:pt x="29139" y="3150"/>
                      <a:pt x="37265" y="3462"/>
                    </a:cubicBezTo>
                    <a:cubicBezTo>
                      <a:pt x="30857" y="4069"/>
                      <a:pt x="24428" y="4465"/>
                      <a:pt x="17993" y="4649"/>
                    </a:cubicBezTo>
                    <a:cubicBezTo>
                      <a:pt x="17367" y="4667"/>
                      <a:pt x="16744" y="4673"/>
                      <a:pt x="16124" y="4673"/>
                    </a:cubicBezTo>
                    <a:cubicBezTo>
                      <a:pt x="15091" y="4673"/>
                      <a:pt x="14065" y="4657"/>
                      <a:pt x="13039" y="4657"/>
                    </a:cubicBezTo>
                    <a:cubicBezTo>
                      <a:pt x="11773" y="4657"/>
                      <a:pt x="10507" y="4681"/>
                      <a:pt x="9226" y="4786"/>
                    </a:cubicBezTo>
                    <a:cubicBezTo>
                      <a:pt x="7073" y="4964"/>
                      <a:pt x="4871" y="5271"/>
                      <a:pt x="2687" y="5434"/>
                    </a:cubicBezTo>
                    <a:lnTo>
                      <a:pt x="2687" y="5434"/>
                    </a:lnTo>
                    <a:cubicBezTo>
                      <a:pt x="2780" y="5434"/>
                      <a:pt x="2874" y="5434"/>
                      <a:pt x="2968" y="5434"/>
                    </a:cubicBezTo>
                    <a:cubicBezTo>
                      <a:pt x="6305" y="5434"/>
                      <a:pt x="9733" y="5784"/>
                      <a:pt x="13007" y="5848"/>
                    </a:cubicBezTo>
                    <a:cubicBezTo>
                      <a:pt x="17431" y="5933"/>
                      <a:pt x="21856" y="6001"/>
                      <a:pt x="26281" y="6049"/>
                    </a:cubicBezTo>
                    <a:cubicBezTo>
                      <a:pt x="32323" y="6116"/>
                      <a:pt x="38364" y="6150"/>
                      <a:pt x="44406" y="6150"/>
                    </a:cubicBezTo>
                    <a:cubicBezTo>
                      <a:pt x="47214" y="6150"/>
                      <a:pt x="50023" y="6142"/>
                      <a:pt x="52831" y="6128"/>
                    </a:cubicBezTo>
                    <a:cubicBezTo>
                      <a:pt x="64528" y="6067"/>
                      <a:pt x="76329" y="6077"/>
                      <a:pt x="87982" y="5340"/>
                    </a:cubicBezTo>
                    <a:cubicBezTo>
                      <a:pt x="88092" y="5332"/>
                      <a:pt x="88203" y="5325"/>
                      <a:pt x="88314" y="5318"/>
                    </a:cubicBezTo>
                    <a:cubicBezTo>
                      <a:pt x="87725" y="5166"/>
                      <a:pt x="87136" y="5012"/>
                      <a:pt x="86547" y="4858"/>
                    </a:cubicBezTo>
                    <a:cubicBezTo>
                      <a:pt x="88323" y="4781"/>
                      <a:pt x="90095" y="4593"/>
                      <a:pt x="91848" y="4295"/>
                    </a:cubicBezTo>
                    <a:cubicBezTo>
                      <a:pt x="89572" y="2776"/>
                      <a:pt x="86305" y="3510"/>
                      <a:pt x="84064" y="1940"/>
                    </a:cubicBezTo>
                    <a:cubicBezTo>
                      <a:pt x="87680" y="1572"/>
                      <a:pt x="91278" y="1043"/>
                      <a:pt x="94847" y="355"/>
                    </a:cubicBezTo>
                    <a:cubicBezTo>
                      <a:pt x="90638" y="79"/>
                      <a:pt x="86430" y="0"/>
                      <a:pt x="82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51"/>
              <p:cNvSpPr/>
              <p:nvPr/>
            </p:nvSpPr>
            <p:spPr>
              <a:xfrm>
                <a:off x="4430233" y="3407925"/>
                <a:ext cx="2927375" cy="222529"/>
              </a:xfrm>
              <a:custGeom>
                <a:rect b="b" l="l" r="r" t="t"/>
                <a:pathLst>
                  <a:path extrusionOk="0" h="5667" w="72852">
                    <a:moveTo>
                      <a:pt x="0" y="3219"/>
                    </a:moveTo>
                    <a:cubicBezTo>
                      <a:pt x="4" y="3219"/>
                      <a:pt x="7" y="3219"/>
                      <a:pt x="11" y="3220"/>
                    </a:cubicBezTo>
                    <a:lnTo>
                      <a:pt x="11" y="3220"/>
                    </a:lnTo>
                    <a:cubicBezTo>
                      <a:pt x="7" y="3219"/>
                      <a:pt x="4" y="3219"/>
                      <a:pt x="0" y="3219"/>
                    </a:cubicBezTo>
                    <a:close/>
                    <a:moveTo>
                      <a:pt x="31052" y="1"/>
                    </a:moveTo>
                    <a:cubicBezTo>
                      <a:pt x="30411" y="1"/>
                      <a:pt x="29768" y="5"/>
                      <a:pt x="29123" y="16"/>
                    </a:cubicBezTo>
                    <a:cubicBezTo>
                      <a:pt x="25480" y="72"/>
                      <a:pt x="21835" y="120"/>
                      <a:pt x="18191" y="154"/>
                    </a:cubicBezTo>
                    <a:cubicBezTo>
                      <a:pt x="16310" y="172"/>
                      <a:pt x="14428" y="186"/>
                      <a:pt x="12548" y="198"/>
                    </a:cubicBezTo>
                    <a:cubicBezTo>
                      <a:pt x="11568" y="205"/>
                      <a:pt x="10291" y="392"/>
                      <a:pt x="9138" y="392"/>
                    </a:cubicBezTo>
                    <a:cubicBezTo>
                      <a:pt x="8585" y="392"/>
                      <a:pt x="8060" y="349"/>
                      <a:pt x="7611" y="222"/>
                    </a:cubicBezTo>
                    <a:lnTo>
                      <a:pt x="7611" y="222"/>
                    </a:lnTo>
                    <a:cubicBezTo>
                      <a:pt x="9168" y="662"/>
                      <a:pt x="10727" y="1102"/>
                      <a:pt x="12285" y="1541"/>
                    </a:cubicBezTo>
                    <a:cubicBezTo>
                      <a:pt x="8826" y="2450"/>
                      <a:pt x="4588" y="3236"/>
                      <a:pt x="902" y="3236"/>
                    </a:cubicBezTo>
                    <a:cubicBezTo>
                      <a:pt x="601" y="3236"/>
                      <a:pt x="304" y="3230"/>
                      <a:pt x="11" y="3220"/>
                    </a:cubicBezTo>
                    <a:lnTo>
                      <a:pt x="11" y="3220"/>
                    </a:lnTo>
                    <a:cubicBezTo>
                      <a:pt x="3021" y="3332"/>
                      <a:pt x="6031" y="3444"/>
                      <a:pt x="9043" y="3556"/>
                    </a:cubicBezTo>
                    <a:cubicBezTo>
                      <a:pt x="8435" y="3860"/>
                      <a:pt x="7828" y="4163"/>
                      <a:pt x="7221" y="4466"/>
                    </a:cubicBezTo>
                    <a:cubicBezTo>
                      <a:pt x="8345" y="4604"/>
                      <a:pt x="9471" y="4741"/>
                      <a:pt x="10596" y="4878"/>
                    </a:cubicBezTo>
                    <a:cubicBezTo>
                      <a:pt x="9835" y="5042"/>
                      <a:pt x="9073" y="5208"/>
                      <a:pt x="8312" y="5373"/>
                    </a:cubicBezTo>
                    <a:cubicBezTo>
                      <a:pt x="15904" y="5569"/>
                      <a:pt x="23498" y="5666"/>
                      <a:pt x="31091" y="5666"/>
                    </a:cubicBezTo>
                    <a:cubicBezTo>
                      <a:pt x="36250" y="5666"/>
                      <a:pt x="41409" y="5621"/>
                      <a:pt x="46566" y="5531"/>
                    </a:cubicBezTo>
                    <a:lnTo>
                      <a:pt x="46566" y="5531"/>
                    </a:lnTo>
                    <a:cubicBezTo>
                      <a:pt x="46519" y="5531"/>
                      <a:pt x="46471" y="5532"/>
                      <a:pt x="46423" y="5532"/>
                    </a:cubicBezTo>
                    <a:cubicBezTo>
                      <a:pt x="44610" y="5532"/>
                      <a:pt x="42797" y="5276"/>
                      <a:pt x="41054" y="4774"/>
                    </a:cubicBezTo>
                    <a:cubicBezTo>
                      <a:pt x="51654" y="4731"/>
                      <a:pt x="62253" y="4688"/>
                      <a:pt x="72851" y="4645"/>
                    </a:cubicBezTo>
                    <a:cubicBezTo>
                      <a:pt x="62568" y="3849"/>
                      <a:pt x="52285" y="3052"/>
                      <a:pt x="42001" y="2254"/>
                    </a:cubicBezTo>
                    <a:cubicBezTo>
                      <a:pt x="46764" y="2128"/>
                      <a:pt x="51527" y="2002"/>
                      <a:pt x="56289" y="1876"/>
                    </a:cubicBezTo>
                    <a:cubicBezTo>
                      <a:pt x="53977" y="1282"/>
                      <a:pt x="51583" y="1073"/>
                      <a:pt x="49202" y="896"/>
                    </a:cubicBezTo>
                    <a:cubicBezTo>
                      <a:pt x="43092" y="442"/>
                      <a:pt x="37138" y="1"/>
                      <a:pt x="310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0" name="Google Shape;2450;p51"/>
            <p:cNvGrpSpPr/>
            <p:nvPr/>
          </p:nvGrpSpPr>
          <p:grpSpPr>
            <a:xfrm>
              <a:off x="3420225" y="2623800"/>
              <a:ext cx="2275674" cy="872101"/>
              <a:chOff x="3420225" y="2930925"/>
              <a:chExt cx="2275674" cy="939662"/>
            </a:xfrm>
          </p:grpSpPr>
          <p:sp>
            <p:nvSpPr>
              <p:cNvPr id="2451" name="Google Shape;2451;p51"/>
              <p:cNvSpPr/>
              <p:nvPr/>
            </p:nvSpPr>
            <p:spPr>
              <a:xfrm>
                <a:off x="4028800" y="3283675"/>
                <a:ext cx="1182973" cy="398341"/>
              </a:xfrm>
              <a:custGeom>
                <a:rect b="b" l="l" r="r" t="t"/>
                <a:pathLst>
                  <a:path extrusionOk="0" h="10693" w="30126">
                    <a:moveTo>
                      <a:pt x="16073" y="1"/>
                    </a:moveTo>
                    <a:lnTo>
                      <a:pt x="16073" y="1"/>
                    </a:lnTo>
                    <a:cubicBezTo>
                      <a:pt x="12890" y="28"/>
                      <a:pt x="9710" y="203"/>
                      <a:pt x="6544" y="522"/>
                    </a:cubicBezTo>
                    <a:cubicBezTo>
                      <a:pt x="7758" y="773"/>
                      <a:pt x="8972" y="1024"/>
                      <a:pt x="10188" y="1273"/>
                    </a:cubicBezTo>
                    <a:cubicBezTo>
                      <a:pt x="6791" y="1457"/>
                      <a:pt x="3396" y="1655"/>
                      <a:pt x="0" y="1867"/>
                    </a:cubicBezTo>
                    <a:cubicBezTo>
                      <a:pt x="237" y="2228"/>
                      <a:pt x="705" y="2343"/>
                      <a:pt x="1129" y="2426"/>
                    </a:cubicBezTo>
                    <a:cubicBezTo>
                      <a:pt x="3906" y="2973"/>
                      <a:pt x="6720" y="3295"/>
                      <a:pt x="9535" y="3576"/>
                    </a:cubicBezTo>
                    <a:cubicBezTo>
                      <a:pt x="11693" y="3791"/>
                      <a:pt x="13851" y="4030"/>
                      <a:pt x="16008" y="4246"/>
                    </a:cubicBezTo>
                    <a:cubicBezTo>
                      <a:pt x="16382" y="4284"/>
                      <a:pt x="16767" y="4374"/>
                      <a:pt x="17158" y="4485"/>
                    </a:cubicBezTo>
                    <a:lnTo>
                      <a:pt x="17158" y="4485"/>
                    </a:lnTo>
                    <a:cubicBezTo>
                      <a:pt x="17666" y="4170"/>
                      <a:pt x="17248" y="4024"/>
                      <a:pt x="16659" y="3654"/>
                    </a:cubicBezTo>
                    <a:cubicBezTo>
                      <a:pt x="17233" y="3327"/>
                      <a:pt x="17963" y="3344"/>
                      <a:pt x="18610" y="3306"/>
                    </a:cubicBezTo>
                    <a:cubicBezTo>
                      <a:pt x="21190" y="3154"/>
                      <a:pt x="23769" y="3003"/>
                      <a:pt x="26348" y="2851"/>
                    </a:cubicBezTo>
                    <a:cubicBezTo>
                      <a:pt x="26011" y="2798"/>
                      <a:pt x="25683" y="2722"/>
                      <a:pt x="25361" y="2635"/>
                    </a:cubicBezTo>
                    <a:cubicBezTo>
                      <a:pt x="24317" y="2357"/>
                      <a:pt x="23318" y="1981"/>
                      <a:pt x="22210" y="1981"/>
                    </a:cubicBezTo>
                    <a:cubicBezTo>
                      <a:pt x="22070" y="1981"/>
                      <a:pt x="21929" y="1987"/>
                      <a:pt x="21786" y="2000"/>
                    </a:cubicBezTo>
                    <a:cubicBezTo>
                      <a:pt x="22609" y="1925"/>
                      <a:pt x="23420" y="1735"/>
                      <a:pt x="24189" y="1439"/>
                    </a:cubicBezTo>
                    <a:cubicBezTo>
                      <a:pt x="20485" y="1335"/>
                      <a:pt x="16724" y="1226"/>
                      <a:pt x="13045" y="761"/>
                    </a:cubicBezTo>
                    <a:cubicBezTo>
                      <a:pt x="14055" y="507"/>
                      <a:pt x="15064" y="254"/>
                      <a:pt x="16073" y="1"/>
                    </a:cubicBezTo>
                    <a:close/>
                    <a:moveTo>
                      <a:pt x="20806" y="5173"/>
                    </a:moveTo>
                    <a:lnTo>
                      <a:pt x="20806" y="5173"/>
                    </a:lnTo>
                    <a:cubicBezTo>
                      <a:pt x="20805" y="5173"/>
                      <a:pt x="20803" y="5173"/>
                      <a:pt x="20802" y="5173"/>
                    </a:cubicBezTo>
                    <a:lnTo>
                      <a:pt x="20802" y="5173"/>
                    </a:lnTo>
                    <a:cubicBezTo>
                      <a:pt x="20803" y="5173"/>
                      <a:pt x="20805" y="5173"/>
                      <a:pt x="20806" y="5173"/>
                    </a:cubicBezTo>
                    <a:close/>
                    <a:moveTo>
                      <a:pt x="17158" y="4485"/>
                    </a:moveTo>
                    <a:cubicBezTo>
                      <a:pt x="17067" y="4541"/>
                      <a:pt x="16946" y="4603"/>
                      <a:pt x="16791" y="4673"/>
                    </a:cubicBezTo>
                    <a:cubicBezTo>
                      <a:pt x="15860" y="5092"/>
                      <a:pt x="14697" y="5124"/>
                      <a:pt x="13701" y="5300"/>
                    </a:cubicBezTo>
                    <a:cubicBezTo>
                      <a:pt x="11095" y="5762"/>
                      <a:pt x="8493" y="6214"/>
                      <a:pt x="5862" y="6604"/>
                    </a:cubicBezTo>
                    <a:cubicBezTo>
                      <a:pt x="8455" y="7118"/>
                      <a:pt x="11030" y="7714"/>
                      <a:pt x="13584" y="8393"/>
                    </a:cubicBezTo>
                    <a:cubicBezTo>
                      <a:pt x="11941" y="8739"/>
                      <a:pt x="10297" y="9085"/>
                      <a:pt x="8654" y="9432"/>
                    </a:cubicBezTo>
                    <a:lnTo>
                      <a:pt x="12753" y="9439"/>
                    </a:lnTo>
                    <a:cubicBezTo>
                      <a:pt x="10036" y="10289"/>
                      <a:pt x="7056" y="9891"/>
                      <a:pt x="4324" y="10690"/>
                    </a:cubicBezTo>
                    <a:lnTo>
                      <a:pt x="4324" y="10690"/>
                    </a:lnTo>
                    <a:cubicBezTo>
                      <a:pt x="4675" y="10588"/>
                      <a:pt x="5092" y="10564"/>
                      <a:pt x="5517" y="10564"/>
                    </a:cubicBezTo>
                    <a:cubicBezTo>
                      <a:pt x="5896" y="10564"/>
                      <a:pt x="6282" y="10583"/>
                      <a:pt x="6632" y="10583"/>
                    </a:cubicBezTo>
                    <a:cubicBezTo>
                      <a:pt x="6737" y="10583"/>
                      <a:pt x="6839" y="10582"/>
                      <a:pt x="6936" y="10577"/>
                    </a:cubicBezTo>
                    <a:cubicBezTo>
                      <a:pt x="7868" y="10534"/>
                      <a:pt x="8799" y="10489"/>
                      <a:pt x="9731" y="10443"/>
                    </a:cubicBezTo>
                    <a:cubicBezTo>
                      <a:pt x="11546" y="10354"/>
                      <a:pt x="13366" y="10264"/>
                      <a:pt x="15174" y="10147"/>
                    </a:cubicBezTo>
                    <a:cubicBezTo>
                      <a:pt x="16347" y="10070"/>
                      <a:pt x="17530" y="10046"/>
                      <a:pt x="18717" y="10046"/>
                    </a:cubicBezTo>
                    <a:cubicBezTo>
                      <a:pt x="20858" y="10046"/>
                      <a:pt x="23013" y="10126"/>
                      <a:pt x="25146" y="10126"/>
                    </a:cubicBezTo>
                    <a:cubicBezTo>
                      <a:pt x="25450" y="10126"/>
                      <a:pt x="25754" y="10124"/>
                      <a:pt x="26057" y="10120"/>
                    </a:cubicBezTo>
                    <a:cubicBezTo>
                      <a:pt x="27428" y="10104"/>
                      <a:pt x="28820" y="10076"/>
                      <a:pt x="30126" y="9662"/>
                    </a:cubicBezTo>
                    <a:cubicBezTo>
                      <a:pt x="27601" y="9626"/>
                      <a:pt x="25074" y="9590"/>
                      <a:pt x="22548" y="9554"/>
                    </a:cubicBezTo>
                    <a:cubicBezTo>
                      <a:pt x="22202" y="9549"/>
                      <a:pt x="21857" y="9547"/>
                      <a:pt x="21512" y="9547"/>
                    </a:cubicBezTo>
                    <a:cubicBezTo>
                      <a:pt x="19466" y="9547"/>
                      <a:pt x="17423" y="9620"/>
                      <a:pt x="15378" y="9620"/>
                    </a:cubicBezTo>
                    <a:cubicBezTo>
                      <a:pt x="15012" y="9620"/>
                      <a:pt x="14645" y="9618"/>
                      <a:pt x="14279" y="9612"/>
                    </a:cubicBezTo>
                    <a:cubicBezTo>
                      <a:pt x="15649" y="9320"/>
                      <a:pt x="17021" y="9029"/>
                      <a:pt x="18392" y="8737"/>
                    </a:cubicBezTo>
                    <a:cubicBezTo>
                      <a:pt x="17247" y="8721"/>
                      <a:pt x="16107" y="8560"/>
                      <a:pt x="14965" y="8560"/>
                    </a:cubicBezTo>
                    <a:cubicBezTo>
                      <a:pt x="14873" y="8560"/>
                      <a:pt x="14780" y="8561"/>
                      <a:pt x="14687" y="8563"/>
                    </a:cubicBezTo>
                    <a:cubicBezTo>
                      <a:pt x="15552" y="8336"/>
                      <a:pt x="16416" y="8110"/>
                      <a:pt x="17281" y="7883"/>
                    </a:cubicBezTo>
                    <a:cubicBezTo>
                      <a:pt x="14294" y="7515"/>
                      <a:pt x="11308" y="7148"/>
                      <a:pt x="8320" y="6781"/>
                    </a:cubicBezTo>
                    <a:cubicBezTo>
                      <a:pt x="12507" y="6341"/>
                      <a:pt x="16646" y="5861"/>
                      <a:pt x="20802" y="5173"/>
                    </a:cubicBezTo>
                    <a:lnTo>
                      <a:pt x="20802" y="5173"/>
                    </a:lnTo>
                    <a:cubicBezTo>
                      <a:pt x="20631" y="5201"/>
                      <a:pt x="20459" y="5214"/>
                      <a:pt x="20285" y="5214"/>
                    </a:cubicBezTo>
                    <a:cubicBezTo>
                      <a:pt x="19261" y="5214"/>
                      <a:pt x="18188" y="4777"/>
                      <a:pt x="17158" y="4485"/>
                    </a:cubicBezTo>
                    <a:close/>
                    <a:moveTo>
                      <a:pt x="4324" y="10690"/>
                    </a:moveTo>
                    <a:cubicBezTo>
                      <a:pt x="4322" y="10691"/>
                      <a:pt x="4320" y="10692"/>
                      <a:pt x="4318" y="10692"/>
                    </a:cubicBezTo>
                    <a:cubicBezTo>
                      <a:pt x="4320" y="10692"/>
                      <a:pt x="4322" y="10691"/>
                      <a:pt x="4324" y="1069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51"/>
              <p:cNvSpPr/>
              <p:nvPr/>
            </p:nvSpPr>
            <p:spPr>
              <a:xfrm>
                <a:off x="3719525" y="3002576"/>
                <a:ext cx="1704917" cy="252210"/>
              </a:xfrm>
              <a:custGeom>
                <a:rect b="b" l="l" r="r" t="t"/>
                <a:pathLst>
                  <a:path extrusionOk="0" h="4791" w="29119">
                    <a:moveTo>
                      <a:pt x="15504" y="0"/>
                    </a:moveTo>
                    <a:cubicBezTo>
                      <a:pt x="11217" y="0"/>
                      <a:pt x="7000" y="144"/>
                      <a:pt x="2704" y="431"/>
                    </a:cubicBezTo>
                    <a:cubicBezTo>
                      <a:pt x="4443" y="767"/>
                      <a:pt x="6224" y="798"/>
                      <a:pt x="7996" y="827"/>
                    </a:cubicBezTo>
                    <a:cubicBezTo>
                      <a:pt x="9774" y="857"/>
                      <a:pt x="11551" y="888"/>
                      <a:pt x="13329" y="917"/>
                    </a:cubicBezTo>
                    <a:cubicBezTo>
                      <a:pt x="8918" y="1644"/>
                      <a:pt x="4434" y="1915"/>
                      <a:pt x="0" y="2534"/>
                    </a:cubicBezTo>
                    <a:cubicBezTo>
                      <a:pt x="2993" y="2981"/>
                      <a:pt x="5939" y="3471"/>
                      <a:pt x="8897" y="4094"/>
                    </a:cubicBezTo>
                    <a:cubicBezTo>
                      <a:pt x="10274" y="4385"/>
                      <a:pt x="11659" y="4682"/>
                      <a:pt x="13066" y="4774"/>
                    </a:cubicBezTo>
                    <a:cubicBezTo>
                      <a:pt x="13243" y="4785"/>
                      <a:pt x="13421" y="4791"/>
                      <a:pt x="13599" y="4791"/>
                    </a:cubicBezTo>
                    <a:cubicBezTo>
                      <a:pt x="14815" y="4791"/>
                      <a:pt x="16044" y="4546"/>
                      <a:pt x="17252" y="4435"/>
                    </a:cubicBezTo>
                    <a:cubicBezTo>
                      <a:pt x="16852" y="4231"/>
                      <a:pt x="16451" y="4029"/>
                      <a:pt x="16051" y="3825"/>
                    </a:cubicBezTo>
                    <a:cubicBezTo>
                      <a:pt x="18661" y="3598"/>
                      <a:pt x="21257" y="3204"/>
                      <a:pt x="23818" y="2646"/>
                    </a:cubicBezTo>
                    <a:cubicBezTo>
                      <a:pt x="22668" y="2058"/>
                      <a:pt x="21468" y="1570"/>
                      <a:pt x="20234" y="1188"/>
                    </a:cubicBezTo>
                    <a:lnTo>
                      <a:pt x="29119" y="506"/>
                    </a:lnTo>
                    <a:cubicBezTo>
                      <a:pt x="24998" y="337"/>
                      <a:pt x="20919" y="31"/>
                      <a:pt x="16798" y="5"/>
                    </a:cubicBezTo>
                    <a:cubicBezTo>
                      <a:pt x="16366" y="2"/>
                      <a:pt x="15934" y="0"/>
                      <a:pt x="155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51"/>
              <p:cNvSpPr/>
              <p:nvPr/>
            </p:nvSpPr>
            <p:spPr>
              <a:xfrm>
                <a:off x="3420225" y="2930925"/>
                <a:ext cx="2275674" cy="48646"/>
              </a:xfrm>
              <a:custGeom>
                <a:rect b="b" l="l" r="r" t="t"/>
                <a:pathLst>
                  <a:path extrusionOk="0" h="1239" w="32198">
                    <a:moveTo>
                      <a:pt x="31821" y="957"/>
                    </a:moveTo>
                    <a:cubicBezTo>
                      <a:pt x="31947" y="976"/>
                      <a:pt x="32072" y="995"/>
                      <a:pt x="32198" y="1015"/>
                    </a:cubicBezTo>
                    <a:cubicBezTo>
                      <a:pt x="32079" y="986"/>
                      <a:pt x="31953" y="967"/>
                      <a:pt x="31821" y="957"/>
                    </a:cubicBezTo>
                    <a:close/>
                    <a:moveTo>
                      <a:pt x="17894" y="1"/>
                    </a:moveTo>
                    <a:cubicBezTo>
                      <a:pt x="17195" y="1"/>
                      <a:pt x="16496" y="7"/>
                      <a:pt x="15797" y="17"/>
                    </a:cubicBezTo>
                    <a:cubicBezTo>
                      <a:pt x="13078" y="59"/>
                      <a:pt x="10361" y="175"/>
                      <a:pt x="7645" y="326"/>
                    </a:cubicBezTo>
                    <a:cubicBezTo>
                      <a:pt x="5034" y="470"/>
                      <a:pt x="2567" y="486"/>
                      <a:pt x="0" y="1169"/>
                    </a:cubicBezTo>
                    <a:cubicBezTo>
                      <a:pt x="2953" y="1089"/>
                      <a:pt x="5906" y="1036"/>
                      <a:pt x="8859" y="1010"/>
                    </a:cubicBezTo>
                    <a:cubicBezTo>
                      <a:pt x="10292" y="996"/>
                      <a:pt x="11725" y="990"/>
                      <a:pt x="13158" y="990"/>
                    </a:cubicBezTo>
                    <a:cubicBezTo>
                      <a:pt x="14253" y="990"/>
                      <a:pt x="15349" y="994"/>
                      <a:pt x="16445" y="1001"/>
                    </a:cubicBezTo>
                    <a:cubicBezTo>
                      <a:pt x="19156" y="1019"/>
                      <a:pt x="21868" y="1061"/>
                      <a:pt x="24578" y="1125"/>
                    </a:cubicBezTo>
                    <a:cubicBezTo>
                      <a:pt x="25934" y="1156"/>
                      <a:pt x="27289" y="1198"/>
                      <a:pt x="28644" y="1237"/>
                    </a:cubicBezTo>
                    <a:cubicBezTo>
                      <a:pt x="28677" y="1238"/>
                      <a:pt x="28711" y="1238"/>
                      <a:pt x="28745" y="1238"/>
                    </a:cubicBezTo>
                    <a:cubicBezTo>
                      <a:pt x="29583" y="1238"/>
                      <a:pt x="30664" y="947"/>
                      <a:pt x="31554" y="947"/>
                    </a:cubicBezTo>
                    <a:cubicBezTo>
                      <a:pt x="31645" y="947"/>
                      <a:pt x="31735" y="950"/>
                      <a:pt x="31821" y="957"/>
                    </a:cubicBezTo>
                    <a:lnTo>
                      <a:pt x="31821" y="957"/>
                    </a:lnTo>
                    <a:cubicBezTo>
                      <a:pt x="27215" y="251"/>
                      <a:pt x="22552" y="1"/>
                      <a:pt x="178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51"/>
              <p:cNvSpPr/>
              <p:nvPr/>
            </p:nvSpPr>
            <p:spPr>
              <a:xfrm>
                <a:off x="4244744" y="3709237"/>
                <a:ext cx="777104" cy="84582"/>
              </a:xfrm>
              <a:custGeom>
                <a:rect b="b" l="l" r="r" t="t"/>
                <a:pathLst>
                  <a:path extrusionOk="0" h="2154" w="19790">
                    <a:moveTo>
                      <a:pt x="7849" y="1"/>
                    </a:moveTo>
                    <a:cubicBezTo>
                      <a:pt x="5215" y="1"/>
                      <a:pt x="2586" y="72"/>
                      <a:pt x="0" y="229"/>
                    </a:cubicBezTo>
                    <a:cubicBezTo>
                      <a:pt x="2549" y="722"/>
                      <a:pt x="5122" y="1085"/>
                      <a:pt x="7708" y="1318"/>
                    </a:cubicBezTo>
                    <a:cubicBezTo>
                      <a:pt x="6903" y="1596"/>
                      <a:pt x="6097" y="1876"/>
                      <a:pt x="5291" y="2154"/>
                    </a:cubicBezTo>
                    <a:cubicBezTo>
                      <a:pt x="5326" y="2154"/>
                      <a:pt x="5361" y="2154"/>
                      <a:pt x="5396" y="2154"/>
                    </a:cubicBezTo>
                    <a:cubicBezTo>
                      <a:pt x="10233" y="2154"/>
                      <a:pt x="15027" y="1302"/>
                      <a:pt x="19790" y="452"/>
                    </a:cubicBezTo>
                    <a:cubicBezTo>
                      <a:pt x="15878" y="167"/>
                      <a:pt x="11856" y="1"/>
                      <a:pt x="78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51"/>
              <p:cNvSpPr/>
              <p:nvPr/>
            </p:nvSpPr>
            <p:spPr>
              <a:xfrm>
                <a:off x="4377704" y="3786869"/>
                <a:ext cx="595609" cy="83718"/>
              </a:xfrm>
              <a:custGeom>
                <a:rect b="b" l="l" r="r" t="t"/>
                <a:pathLst>
                  <a:path extrusionOk="0" h="2132" w="15168">
                    <a:moveTo>
                      <a:pt x="15167" y="1"/>
                    </a:moveTo>
                    <a:cubicBezTo>
                      <a:pt x="10092" y="408"/>
                      <a:pt x="5066" y="571"/>
                      <a:pt x="0" y="1027"/>
                    </a:cubicBezTo>
                    <a:cubicBezTo>
                      <a:pt x="10" y="1026"/>
                      <a:pt x="20" y="1025"/>
                      <a:pt x="31" y="1025"/>
                    </a:cubicBezTo>
                    <a:cubicBezTo>
                      <a:pt x="490" y="1025"/>
                      <a:pt x="1687" y="1832"/>
                      <a:pt x="2215" y="1953"/>
                    </a:cubicBezTo>
                    <a:cubicBezTo>
                      <a:pt x="2832" y="2094"/>
                      <a:pt x="3423" y="2132"/>
                      <a:pt x="4033" y="2132"/>
                    </a:cubicBezTo>
                    <a:cubicBezTo>
                      <a:pt x="4219" y="2132"/>
                      <a:pt x="4407" y="2128"/>
                      <a:pt x="4598" y="2123"/>
                    </a:cubicBezTo>
                    <a:cubicBezTo>
                      <a:pt x="6703" y="2064"/>
                      <a:pt x="8798" y="1924"/>
                      <a:pt x="10886" y="1628"/>
                    </a:cubicBezTo>
                    <a:cubicBezTo>
                      <a:pt x="10199" y="1520"/>
                      <a:pt x="9514" y="1412"/>
                      <a:pt x="8828" y="1304"/>
                    </a:cubicBezTo>
                    <a:cubicBezTo>
                      <a:pt x="10941" y="869"/>
                      <a:pt x="13053" y="436"/>
                      <a:pt x="151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56" name="Google Shape;2456;p51"/>
          <p:cNvGrpSpPr/>
          <p:nvPr/>
        </p:nvGrpSpPr>
        <p:grpSpPr>
          <a:xfrm>
            <a:off x="-137950" y="4082474"/>
            <a:ext cx="9367047" cy="1061327"/>
            <a:chOff x="-137950" y="4082474"/>
            <a:chExt cx="9367047" cy="1061327"/>
          </a:xfrm>
        </p:grpSpPr>
        <p:grpSp>
          <p:nvGrpSpPr>
            <p:cNvPr id="2457" name="Google Shape;2457;p51"/>
            <p:cNvGrpSpPr/>
            <p:nvPr/>
          </p:nvGrpSpPr>
          <p:grpSpPr>
            <a:xfrm>
              <a:off x="-71500" y="4429217"/>
              <a:ext cx="9300597" cy="714485"/>
              <a:chOff x="-49759" y="3731775"/>
              <a:chExt cx="9243288" cy="1412025"/>
            </a:xfrm>
          </p:grpSpPr>
          <p:sp>
            <p:nvSpPr>
              <p:cNvPr id="2458" name="Google Shape;2458;p51"/>
              <p:cNvSpPr/>
              <p:nvPr/>
            </p:nvSpPr>
            <p:spPr>
              <a:xfrm>
                <a:off x="-14175" y="3962400"/>
                <a:ext cx="9144000" cy="1181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51"/>
              <p:cNvSpPr/>
              <p:nvPr/>
            </p:nvSpPr>
            <p:spPr>
              <a:xfrm>
                <a:off x="-49759" y="3731775"/>
                <a:ext cx="9243288" cy="821187"/>
              </a:xfrm>
              <a:custGeom>
                <a:rect b="b" l="l" r="r" t="t"/>
                <a:pathLst>
                  <a:path extrusionOk="0" h="27084" w="234631">
                    <a:moveTo>
                      <a:pt x="28830" y="0"/>
                    </a:moveTo>
                    <a:cubicBezTo>
                      <a:pt x="27088" y="0"/>
                      <a:pt x="25353" y="112"/>
                      <a:pt x="23633" y="387"/>
                    </a:cubicBezTo>
                    <a:cubicBezTo>
                      <a:pt x="20964" y="814"/>
                      <a:pt x="18274" y="950"/>
                      <a:pt x="15578" y="950"/>
                    </a:cubicBezTo>
                    <a:cubicBezTo>
                      <a:pt x="11972" y="950"/>
                      <a:pt x="8356" y="708"/>
                      <a:pt x="4768" y="595"/>
                    </a:cubicBezTo>
                    <a:cubicBezTo>
                      <a:pt x="4229" y="578"/>
                      <a:pt x="3760" y="563"/>
                      <a:pt x="3351" y="563"/>
                    </a:cubicBezTo>
                    <a:cubicBezTo>
                      <a:pt x="2772" y="563"/>
                      <a:pt x="2312" y="592"/>
                      <a:pt x="1946" y="682"/>
                    </a:cubicBezTo>
                    <a:cubicBezTo>
                      <a:pt x="817" y="958"/>
                      <a:pt x="577" y="1813"/>
                      <a:pt x="468" y="4197"/>
                    </a:cubicBezTo>
                    <a:cubicBezTo>
                      <a:pt x="306" y="7720"/>
                      <a:pt x="155" y="11244"/>
                      <a:pt x="0" y="14768"/>
                    </a:cubicBezTo>
                    <a:cubicBezTo>
                      <a:pt x="3820" y="13118"/>
                      <a:pt x="7801" y="12457"/>
                      <a:pt x="11859" y="12457"/>
                    </a:cubicBezTo>
                    <a:cubicBezTo>
                      <a:pt x="24617" y="12457"/>
                      <a:pt x="38129" y="18989"/>
                      <a:pt x="49771" y="21812"/>
                    </a:cubicBezTo>
                    <a:cubicBezTo>
                      <a:pt x="53809" y="22791"/>
                      <a:pt x="57849" y="23771"/>
                      <a:pt x="61931" y="24539"/>
                    </a:cubicBezTo>
                    <a:cubicBezTo>
                      <a:pt x="68813" y="25834"/>
                      <a:pt x="75798" y="26523"/>
                      <a:pt x="82792" y="26866"/>
                    </a:cubicBezTo>
                    <a:cubicBezTo>
                      <a:pt x="86209" y="27034"/>
                      <a:pt x="89625" y="27084"/>
                      <a:pt x="93041" y="27084"/>
                    </a:cubicBezTo>
                    <a:cubicBezTo>
                      <a:pt x="98033" y="27084"/>
                      <a:pt x="103026" y="26977"/>
                      <a:pt x="108018" y="26977"/>
                    </a:cubicBezTo>
                    <a:cubicBezTo>
                      <a:pt x="108442" y="26977"/>
                      <a:pt x="108866" y="26978"/>
                      <a:pt x="109289" y="26980"/>
                    </a:cubicBezTo>
                    <a:cubicBezTo>
                      <a:pt x="109461" y="26981"/>
                      <a:pt x="109633" y="26981"/>
                      <a:pt x="109805" y="26981"/>
                    </a:cubicBezTo>
                    <a:cubicBezTo>
                      <a:pt x="118760" y="26981"/>
                      <a:pt x="127716" y="26026"/>
                      <a:pt x="136470" y="24135"/>
                    </a:cubicBezTo>
                    <a:cubicBezTo>
                      <a:pt x="140461" y="23272"/>
                      <a:pt x="144467" y="22194"/>
                      <a:pt x="147984" y="20119"/>
                    </a:cubicBezTo>
                    <a:cubicBezTo>
                      <a:pt x="150332" y="18733"/>
                      <a:pt x="152444" y="16914"/>
                      <a:pt x="154976" y="15903"/>
                    </a:cubicBezTo>
                    <a:cubicBezTo>
                      <a:pt x="159963" y="13914"/>
                      <a:pt x="166772" y="13542"/>
                      <a:pt x="172109" y="13081"/>
                    </a:cubicBezTo>
                    <a:cubicBezTo>
                      <a:pt x="178904" y="12495"/>
                      <a:pt x="185711" y="12072"/>
                      <a:pt x="192525" y="11808"/>
                    </a:cubicBezTo>
                    <a:cubicBezTo>
                      <a:pt x="198027" y="11597"/>
                      <a:pt x="203533" y="11491"/>
                      <a:pt x="209039" y="11491"/>
                    </a:cubicBezTo>
                    <a:cubicBezTo>
                      <a:pt x="217346" y="11491"/>
                      <a:pt x="225652" y="11732"/>
                      <a:pt x="233945" y="12214"/>
                    </a:cubicBezTo>
                    <a:cubicBezTo>
                      <a:pt x="233947" y="12214"/>
                      <a:pt x="233949" y="12214"/>
                      <a:pt x="233951" y="12214"/>
                    </a:cubicBezTo>
                    <a:cubicBezTo>
                      <a:pt x="234630" y="12214"/>
                      <a:pt x="233588" y="5928"/>
                      <a:pt x="232750" y="5247"/>
                    </a:cubicBezTo>
                    <a:cubicBezTo>
                      <a:pt x="231335" y="4095"/>
                      <a:pt x="227704" y="4201"/>
                      <a:pt x="225981" y="4012"/>
                    </a:cubicBezTo>
                    <a:cubicBezTo>
                      <a:pt x="220170" y="3372"/>
                      <a:pt x="214313" y="3517"/>
                      <a:pt x="208479" y="3376"/>
                    </a:cubicBezTo>
                    <a:cubicBezTo>
                      <a:pt x="206156" y="3320"/>
                      <a:pt x="203833" y="3294"/>
                      <a:pt x="201509" y="3294"/>
                    </a:cubicBezTo>
                    <a:cubicBezTo>
                      <a:pt x="195335" y="3294"/>
                      <a:pt x="189161" y="3478"/>
                      <a:pt x="182995" y="3772"/>
                    </a:cubicBezTo>
                    <a:cubicBezTo>
                      <a:pt x="165931" y="4582"/>
                      <a:pt x="148921" y="6232"/>
                      <a:pt x="131868" y="7203"/>
                    </a:cubicBezTo>
                    <a:cubicBezTo>
                      <a:pt x="123875" y="7657"/>
                      <a:pt x="115864" y="7965"/>
                      <a:pt x="107855" y="7965"/>
                    </a:cubicBezTo>
                    <a:cubicBezTo>
                      <a:pt x="101214" y="7965"/>
                      <a:pt x="94574" y="7753"/>
                      <a:pt x="87948" y="7240"/>
                    </a:cubicBezTo>
                    <a:cubicBezTo>
                      <a:pt x="72882" y="6070"/>
                      <a:pt x="57997" y="3364"/>
                      <a:pt x="43022" y="1427"/>
                    </a:cubicBezTo>
                    <a:cubicBezTo>
                      <a:pt x="38327" y="820"/>
                      <a:pt x="33551" y="0"/>
                      <a:pt x="28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60" name="Google Shape;2460;p51"/>
            <p:cNvSpPr/>
            <p:nvPr/>
          </p:nvSpPr>
          <p:spPr>
            <a:xfrm>
              <a:off x="-137950" y="4082474"/>
              <a:ext cx="9339022" cy="1061327"/>
            </a:xfrm>
            <a:custGeom>
              <a:rect b="b" l="l" r="r" t="t"/>
              <a:pathLst>
                <a:path extrusionOk="0" h="63945" w="228324">
                  <a:moveTo>
                    <a:pt x="2429" y="0"/>
                  </a:moveTo>
                  <a:cubicBezTo>
                    <a:pt x="2429" y="3588"/>
                    <a:pt x="217" y="7524"/>
                    <a:pt x="106" y="11338"/>
                  </a:cubicBezTo>
                  <a:cubicBezTo>
                    <a:pt x="1" y="14994"/>
                    <a:pt x="589" y="18642"/>
                    <a:pt x="1956" y="22042"/>
                  </a:cubicBezTo>
                  <a:cubicBezTo>
                    <a:pt x="2105" y="22414"/>
                    <a:pt x="2263" y="22781"/>
                    <a:pt x="2429" y="23144"/>
                  </a:cubicBezTo>
                  <a:lnTo>
                    <a:pt x="2429" y="23144"/>
                  </a:lnTo>
                  <a:lnTo>
                    <a:pt x="2429" y="0"/>
                  </a:lnTo>
                  <a:close/>
                  <a:moveTo>
                    <a:pt x="228324" y="0"/>
                  </a:moveTo>
                  <a:cubicBezTo>
                    <a:pt x="226959" y="7887"/>
                    <a:pt x="221585" y="14140"/>
                    <a:pt x="216705" y="20144"/>
                  </a:cubicBezTo>
                  <a:cubicBezTo>
                    <a:pt x="211761" y="26226"/>
                    <a:pt x="205829" y="31556"/>
                    <a:pt x="199393" y="36012"/>
                  </a:cubicBezTo>
                  <a:cubicBezTo>
                    <a:pt x="186825" y="44717"/>
                    <a:pt x="171955" y="50155"/>
                    <a:pt x="156688" y="51277"/>
                  </a:cubicBezTo>
                  <a:cubicBezTo>
                    <a:pt x="155939" y="51333"/>
                    <a:pt x="155171" y="51373"/>
                    <a:pt x="154405" y="51373"/>
                  </a:cubicBezTo>
                  <a:cubicBezTo>
                    <a:pt x="152095" y="51373"/>
                    <a:pt x="149794" y="51010"/>
                    <a:pt x="148017" y="49606"/>
                  </a:cubicBezTo>
                  <a:cubicBezTo>
                    <a:pt x="146211" y="48182"/>
                    <a:pt x="145151" y="45819"/>
                    <a:pt x="143043" y="44901"/>
                  </a:cubicBezTo>
                  <a:cubicBezTo>
                    <a:pt x="142400" y="44621"/>
                    <a:pt x="141732" y="44504"/>
                    <a:pt x="141054" y="44504"/>
                  </a:cubicBezTo>
                  <a:cubicBezTo>
                    <a:pt x="139328" y="44504"/>
                    <a:pt x="137533" y="45259"/>
                    <a:pt x="135917" y="46007"/>
                  </a:cubicBezTo>
                  <a:cubicBezTo>
                    <a:pt x="132614" y="47537"/>
                    <a:pt x="129312" y="49068"/>
                    <a:pt x="126009" y="50598"/>
                  </a:cubicBezTo>
                  <a:cubicBezTo>
                    <a:pt x="124425" y="51332"/>
                    <a:pt x="122520" y="52006"/>
                    <a:pt x="120814" y="52006"/>
                  </a:cubicBezTo>
                  <a:cubicBezTo>
                    <a:pt x="119554" y="52006"/>
                    <a:pt x="118402" y="51638"/>
                    <a:pt x="117567" y="50656"/>
                  </a:cubicBezTo>
                  <a:cubicBezTo>
                    <a:pt x="116658" y="49586"/>
                    <a:pt x="116468" y="48081"/>
                    <a:pt x="115740" y="46879"/>
                  </a:cubicBezTo>
                  <a:cubicBezTo>
                    <a:pt x="114630" y="45047"/>
                    <a:pt x="112385" y="44178"/>
                    <a:pt x="110225" y="44178"/>
                  </a:cubicBezTo>
                  <a:cubicBezTo>
                    <a:pt x="110058" y="44178"/>
                    <a:pt x="109892" y="44183"/>
                    <a:pt x="109726" y="44194"/>
                  </a:cubicBezTo>
                  <a:cubicBezTo>
                    <a:pt x="107423" y="44339"/>
                    <a:pt x="105262" y="45308"/>
                    <a:pt x="103160" y="46260"/>
                  </a:cubicBezTo>
                  <a:cubicBezTo>
                    <a:pt x="101121" y="47185"/>
                    <a:pt x="99082" y="48110"/>
                    <a:pt x="97044" y="49035"/>
                  </a:cubicBezTo>
                  <a:cubicBezTo>
                    <a:pt x="90533" y="51986"/>
                    <a:pt x="83935" y="54967"/>
                    <a:pt x="76895" y="56203"/>
                  </a:cubicBezTo>
                  <a:cubicBezTo>
                    <a:pt x="74327" y="56654"/>
                    <a:pt x="71751" y="56861"/>
                    <a:pt x="69181" y="56861"/>
                  </a:cubicBezTo>
                  <a:cubicBezTo>
                    <a:pt x="60383" y="56861"/>
                    <a:pt x="51654" y="54430"/>
                    <a:pt x="43562" y="51005"/>
                  </a:cubicBezTo>
                  <a:cubicBezTo>
                    <a:pt x="34880" y="47329"/>
                    <a:pt x="25421" y="43290"/>
                    <a:pt x="17324" y="38446"/>
                  </a:cubicBezTo>
                  <a:cubicBezTo>
                    <a:pt x="11157" y="34757"/>
                    <a:pt x="5460" y="29763"/>
                    <a:pt x="2429" y="23144"/>
                  </a:cubicBezTo>
                  <a:lnTo>
                    <a:pt x="2429" y="23144"/>
                  </a:lnTo>
                  <a:lnTo>
                    <a:pt x="2429" y="63944"/>
                  </a:lnTo>
                  <a:lnTo>
                    <a:pt x="228324" y="63944"/>
                  </a:lnTo>
                  <a:lnTo>
                    <a:pt x="2283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1" name="Google Shape;2461;p51"/>
          <p:cNvGrpSpPr/>
          <p:nvPr/>
        </p:nvGrpSpPr>
        <p:grpSpPr>
          <a:xfrm>
            <a:off x="3029397" y="3658215"/>
            <a:ext cx="2275672" cy="1488934"/>
            <a:chOff x="2926450" y="4096775"/>
            <a:chExt cx="1870825" cy="1224050"/>
          </a:xfrm>
        </p:grpSpPr>
        <p:sp>
          <p:nvSpPr>
            <p:cNvPr id="2462" name="Google Shape;2462;p51"/>
            <p:cNvSpPr/>
            <p:nvPr/>
          </p:nvSpPr>
          <p:spPr>
            <a:xfrm>
              <a:off x="2926450" y="4096775"/>
              <a:ext cx="968950" cy="1222375"/>
            </a:xfrm>
            <a:custGeom>
              <a:rect b="b" l="l" r="r" t="t"/>
              <a:pathLst>
                <a:path extrusionOk="0" h="48895" w="38758">
                  <a:moveTo>
                    <a:pt x="28622" y="0"/>
                  </a:moveTo>
                  <a:cubicBezTo>
                    <a:pt x="24950" y="0"/>
                    <a:pt x="20921" y="1406"/>
                    <a:pt x="18842" y="3160"/>
                  </a:cubicBezTo>
                  <a:cubicBezTo>
                    <a:pt x="15820" y="5708"/>
                    <a:pt x="13641" y="8488"/>
                    <a:pt x="12219" y="12416"/>
                  </a:cubicBezTo>
                  <a:cubicBezTo>
                    <a:pt x="9490" y="19952"/>
                    <a:pt x="9824" y="28369"/>
                    <a:pt x="9385" y="36318"/>
                  </a:cubicBezTo>
                  <a:cubicBezTo>
                    <a:pt x="9417" y="35738"/>
                    <a:pt x="8878" y="35551"/>
                    <a:pt x="8176" y="35551"/>
                  </a:cubicBezTo>
                  <a:cubicBezTo>
                    <a:pt x="7127" y="35551"/>
                    <a:pt x="5715" y="35969"/>
                    <a:pt x="5304" y="36112"/>
                  </a:cubicBezTo>
                  <a:cubicBezTo>
                    <a:pt x="2145" y="37220"/>
                    <a:pt x="1097" y="39556"/>
                    <a:pt x="690" y="43022"/>
                  </a:cubicBezTo>
                  <a:cubicBezTo>
                    <a:pt x="460" y="44979"/>
                    <a:pt x="230" y="46937"/>
                    <a:pt x="1" y="48894"/>
                  </a:cubicBezTo>
                  <a:cubicBezTo>
                    <a:pt x="1329" y="48755"/>
                    <a:pt x="2647" y="48733"/>
                    <a:pt x="3973" y="48733"/>
                  </a:cubicBezTo>
                  <a:cubicBezTo>
                    <a:pt x="4586" y="48733"/>
                    <a:pt x="5200" y="48738"/>
                    <a:pt x="5818" y="48738"/>
                  </a:cubicBezTo>
                  <a:cubicBezTo>
                    <a:pt x="6582" y="48736"/>
                    <a:pt x="7360" y="48731"/>
                    <a:pt x="8085" y="48473"/>
                  </a:cubicBezTo>
                  <a:cubicBezTo>
                    <a:pt x="9131" y="48099"/>
                    <a:pt x="9960" y="47244"/>
                    <a:pt x="10882" y="46589"/>
                  </a:cubicBezTo>
                  <a:cubicBezTo>
                    <a:pt x="11831" y="45916"/>
                    <a:pt x="12903" y="45703"/>
                    <a:pt x="14020" y="45703"/>
                  </a:cubicBezTo>
                  <a:cubicBezTo>
                    <a:pt x="15951" y="45703"/>
                    <a:pt x="18016" y="46339"/>
                    <a:pt x="19812" y="46339"/>
                  </a:cubicBezTo>
                  <a:cubicBezTo>
                    <a:pt x="21206" y="46339"/>
                    <a:pt x="22439" y="45956"/>
                    <a:pt x="23320" y="44593"/>
                  </a:cubicBezTo>
                  <a:cubicBezTo>
                    <a:pt x="23998" y="43547"/>
                    <a:pt x="24797" y="42286"/>
                    <a:pt x="25955" y="42286"/>
                  </a:cubicBezTo>
                  <a:cubicBezTo>
                    <a:pt x="25980" y="42286"/>
                    <a:pt x="26005" y="42287"/>
                    <a:pt x="26031" y="42288"/>
                  </a:cubicBezTo>
                  <a:cubicBezTo>
                    <a:pt x="26333" y="42302"/>
                    <a:pt x="26635" y="42408"/>
                    <a:pt x="26934" y="42408"/>
                  </a:cubicBezTo>
                  <a:cubicBezTo>
                    <a:pt x="27013" y="42408"/>
                    <a:pt x="27092" y="42400"/>
                    <a:pt x="27170" y="42382"/>
                  </a:cubicBezTo>
                  <a:cubicBezTo>
                    <a:pt x="27659" y="42267"/>
                    <a:pt x="27977" y="41765"/>
                    <a:pt x="28249" y="41305"/>
                  </a:cubicBezTo>
                  <a:cubicBezTo>
                    <a:pt x="28708" y="40523"/>
                    <a:pt x="29189" y="39735"/>
                    <a:pt x="29853" y="39154"/>
                  </a:cubicBezTo>
                  <a:cubicBezTo>
                    <a:pt x="30378" y="38695"/>
                    <a:pt x="31042" y="38380"/>
                    <a:pt x="31705" y="38380"/>
                  </a:cubicBezTo>
                  <a:cubicBezTo>
                    <a:pt x="31881" y="38380"/>
                    <a:pt x="32057" y="38403"/>
                    <a:pt x="32230" y="38450"/>
                  </a:cubicBezTo>
                  <a:cubicBezTo>
                    <a:pt x="32835" y="38616"/>
                    <a:pt x="33342" y="39072"/>
                    <a:pt x="33747" y="39590"/>
                  </a:cubicBezTo>
                  <a:cubicBezTo>
                    <a:pt x="34895" y="41054"/>
                    <a:pt x="35359" y="44830"/>
                    <a:pt x="37493" y="44830"/>
                  </a:cubicBezTo>
                  <a:cubicBezTo>
                    <a:pt x="37861" y="44830"/>
                    <a:pt x="38278" y="44718"/>
                    <a:pt x="38757" y="44463"/>
                  </a:cubicBezTo>
                  <a:cubicBezTo>
                    <a:pt x="38287" y="39543"/>
                    <a:pt x="37928" y="34708"/>
                    <a:pt x="37740" y="29759"/>
                  </a:cubicBezTo>
                  <a:cubicBezTo>
                    <a:pt x="37491" y="23381"/>
                    <a:pt x="37242" y="17005"/>
                    <a:pt x="36992" y="10629"/>
                  </a:cubicBezTo>
                  <a:cubicBezTo>
                    <a:pt x="36911" y="8537"/>
                    <a:pt x="36810" y="6369"/>
                    <a:pt x="36109" y="4446"/>
                  </a:cubicBezTo>
                  <a:lnTo>
                    <a:pt x="36109" y="4447"/>
                  </a:lnTo>
                  <a:cubicBezTo>
                    <a:pt x="35973" y="4071"/>
                    <a:pt x="35813" y="3704"/>
                    <a:pt x="35626" y="3349"/>
                  </a:cubicBezTo>
                  <a:cubicBezTo>
                    <a:pt x="34350" y="927"/>
                    <a:pt x="31604" y="0"/>
                    <a:pt x="28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1"/>
            <p:cNvSpPr/>
            <p:nvPr/>
          </p:nvSpPr>
          <p:spPr>
            <a:xfrm>
              <a:off x="3019025" y="4136300"/>
              <a:ext cx="876375" cy="1184525"/>
            </a:xfrm>
            <a:custGeom>
              <a:rect b="b" l="l" r="r" t="t"/>
              <a:pathLst>
                <a:path extrusionOk="0" h="47381" w="35055">
                  <a:moveTo>
                    <a:pt x="28170" y="1"/>
                  </a:moveTo>
                  <a:cubicBezTo>
                    <a:pt x="24003" y="1"/>
                    <a:pt x="18399" y="4010"/>
                    <a:pt x="16748" y="6661"/>
                  </a:cubicBezTo>
                  <a:cubicBezTo>
                    <a:pt x="17632" y="6108"/>
                    <a:pt x="18652" y="5817"/>
                    <a:pt x="19672" y="5817"/>
                  </a:cubicBezTo>
                  <a:cubicBezTo>
                    <a:pt x="19933" y="5817"/>
                    <a:pt x="20195" y="5836"/>
                    <a:pt x="20453" y="5875"/>
                  </a:cubicBezTo>
                  <a:cubicBezTo>
                    <a:pt x="18870" y="11487"/>
                    <a:pt x="18083" y="17366"/>
                    <a:pt x="18129" y="23239"/>
                  </a:cubicBezTo>
                  <a:cubicBezTo>
                    <a:pt x="17761" y="22855"/>
                    <a:pt x="17297" y="22686"/>
                    <a:pt x="16813" y="22686"/>
                  </a:cubicBezTo>
                  <a:cubicBezTo>
                    <a:pt x="15798" y="22686"/>
                    <a:pt x="14696" y="23427"/>
                    <a:pt x="14203" y="24463"/>
                  </a:cubicBezTo>
                  <a:cubicBezTo>
                    <a:pt x="13473" y="25992"/>
                    <a:pt x="13653" y="27825"/>
                    <a:pt x="13797" y="29542"/>
                  </a:cubicBezTo>
                  <a:cubicBezTo>
                    <a:pt x="14000" y="31958"/>
                    <a:pt x="14092" y="34383"/>
                    <a:pt x="14077" y="36807"/>
                  </a:cubicBezTo>
                  <a:cubicBezTo>
                    <a:pt x="14041" y="42187"/>
                    <a:pt x="12005" y="42506"/>
                    <a:pt x="7706" y="43098"/>
                  </a:cubicBezTo>
                  <a:cubicBezTo>
                    <a:pt x="7685" y="40729"/>
                    <a:pt x="7360" y="38364"/>
                    <a:pt x="6744" y="36094"/>
                  </a:cubicBezTo>
                  <a:cubicBezTo>
                    <a:pt x="6596" y="35551"/>
                    <a:pt x="6362" y="34938"/>
                    <a:pt x="5864" y="34789"/>
                  </a:cubicBezTo>
                  <a:cubicBezTo>
                    <a:pt x="5790" y="34767"/>
                    <a:pt x="5717" y="34756"/>
                    <a:pt x="5645" y="34756"/>
                  </a:cubicBezTo>
                  <a:cubicBezTo>
                    <a:pt x="5180" y="34756"/>
                    <a:pt x="4750" y="35177"/>
                    <a:pt x="4427" y="35580"/>
                  </a:cubicBezTo>
                  <a:cubicBezTo>
                    <a:pt x="1821" y="38841"/>
                    <a:pt x="239" y="43060"/>
                    <a:pt x="1" y="47381"/>
                  </a:cubicBezTo>
                  <a:cubicBezTo>
                    <a:pt x="1406" y="47193"/>
                    <a:pt x="3042" y="47370"/>
                    <a:pt x="4382" y="46891"/>
                  </a:cubicBezTo>
                  <a:cubicBezTo>
                    <a:pt x="5428" y="46518"/>
                    <a:pt x="6257" y="45663"/>
                    <a:pt x="7179" y="45008"/>
                  </a:cubicBezTo>
                  <a:cubicBezTo>
                    <a:pt x="8128" y="44335"/>
                    <a:pt x="9200" y="44121"/>
                    <a:pt x="10318" y="44121"/>
                  </a:cubicBezTo>
                  <a:cubicBezTo>
                    <a:pt x="12248" y="44121"/>
                    <a:pt x="14313" y="44758"/>
                    <a:pt x="16110" y="44758"/>
                  </a:cubicBezTo>
                  <a:cubicBezTo>
                    <a:pt x="17504" y="44758"/>
                    <a:pt x="18736" y="44374"/>
                    <a:pt x="19617" y="43012"/>
                  </a:cubicBezTo>
                  <a:cubicBezTo>
                    <a:pt x="20295" y="41964"/>
                    <a:pt x="21094" y="40705"/>
                    <a:pt x="22252" y="40705"/>
                  </a:cubicBezTo>
                  <a:cubicBezTo>
                    <a:pt x="22277" y="40705"/>
                    <a:pt x="22302" y="40706"/>
                    <a:pt x="22328" y="40707"/>
                  </a:cubicBezTo>
                  <a:cubicBezTo>
                    <a:pt x="22630" y="40721"/>
                    <a:pt x="22932" y="40827"/>
                    <a:pt x="23231" y="40827"/>
                  </a:cubicBezTo>
                  <a:cubicBezTo>
                    <a:pt x="23310" y="40827"/>
                    <a:pt x="23389" y="40819"/>
                    <a:pt x="23467" y="40801"/>
                  </a:cubicBezTo>
                  <a:cubicBezTo>
                    <a:pt x="23956" y="40686"/>
                    <a:pt x="24274" y="40184"/>
                    <a:pt x="24546" y="39724"/>
                  </a:cubicBezTo>
                  <a:cubicBezTo>
                    <a:pt x="25005" y="38942"/>
                    <a:pt x="25486" y="38153"/>
                    <a:pt x="26150" y="37573"/>
                  </a:cubicBezTo>
                  <a:cubicBezTo>
                    <a:pt x="26675" y="37114"/>
                    <a:pt x="27339" y="36799"/>
                    <a:pt x="28002" y="36799"/>
                  </a:cubicBezTo>
                  <a:cubicBezTo>
                    <a:pt x="28178" y="36799"/>
                    <a:pt x="28354" y="36822"/>
                    <a:pt x="28527" y="36869"/>
                  </a:cubicBezTo>
                  <a:cubicBezTo>
                    <a:pt x="29132" y="37035"/>
                    <a:pt x="29639" y="37490"/>
                    <a:pt x="30044" y="38009"/>
                  </a:cubicBezTo>
                  <a:cubicBezTo>
                    <a:pt x="31192" y="39473"/>
                    <a:pt x="31656" y="43249"/>
                    <a:pt x="33790" y="43249"/>
                  </a:cubicBezTo>
                  <a:cubicBezTo>
                    <a:pt x="34158" y="43249"/>
                    <a:pt x="34575" y="43137"/>
                    <a:pt x="35054" y="42882"/>
                  </a:cubicBezTo>
                  <a:cubicBezTo>
                    <a:pt x="34584" y="37962"/>
                    <a:pt x="34225" y="33127"/>
                    <a:pt x="34037" y="28178"/>
                  </a:cubicBezTo>
                  <a:cubicBezTo>
                    <a:pt x="33788" y="21800"/>
                    <a:pt x="33539" y="15424"/>
                    <a:pt x="33289" y="9048"/>
                  </a:cubicBezTo>
                  <a:cubicBezTo>
                    <a:pt x="33223" y="7343"/>
                    <a:pt x="33152" y="4767"/>
                    <a:pt x="32408" y="2865"/>
                  </a:cubicBezTo>
                  <a:lnTo>
                    <a:pt x="32409" y="2865"/>
                  </a:lnTo>
                  <a:cubicBezTo>
                    <a:pt x="31599" y="797"/>
                    <a:pt x="30028" y="1"/>
                    <a:pt x="28170" y="1"/>
                  </a:cubicBezTo>
                  <a:close/>
                </a:path>
              </a:pathLst>
            </a:custGeom>
            <a:solidFill>
              <a:srgbClr val="001E30">
                <a:alpha val="65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1"/>
            <p:cNvSpPr/>
            <p:nvPr/>
          </p:nvSpPr>
          <p:spPr>
            <a:xfrm>
              <a:off x="3050950" y="4151625"/>
              <a:ext cx="844450" cy="1167200"/>
            </a:xfrm>
            <a:custGeom>
              <a:rect b="b" l="l" r="r" t="t"/>
              <a:pathLst>
                <a:path extrusionOk="0" h="46688" w="33778">
                  <a:moveTo>
                    <a:pt x="29052" y="1"/>
                  </a:moveTo>
                  <a:cubicBezTo>
                    <a:pt x="28557" y="1"/>
                    <a:pt x="27984" y="330"/>
                    <a:pt x="27322" y="1118"/>
                  </a:cubicBezTo>
                  <a:cubicBezTo>
                    <a:pt x="26309" y="2325"/>
                    <a:pt x="26245" y="4128"/>
                    <a:pt x="26237" y="5765"/>
                  </a:cubicBezTo>
                  <a:cubicBezTo>
                    <a:pt x="26212" y="10881"/>
                    <a:pt x="26187" y="15997"/>
                    <a:pt x="26162" y="21114"/>
                  </a:cubicBezTo>
                  <a:cubicBezTo>
                    <a:pt x="22030" y="21161"/>
                    <a:pt x="17904" y="21952"/>
                    <a:pt x="14004" y="23447"/>
                  </a:cubicBezTo>
                  <a:cubicBezTo>
                    <a:pt x="16967" y="23635"/>
                    <a:pt x="19921" y="24007"/>
                    <a:pt x="22846" y="24558"/>
                  </a:cubicBezTo>
                  <a:cubicBezTo>
                    <a:pt x="23433" y="24669"/>
                    <a:pt x="24066" y="24813"/>
                    <a:pt x="24461" y="25302"/>
                  </a:cubicBezTo>
                  <a:cubicBezTo>
                    <a:pt x="24827" y="25753"/>
                    <a:pt x="24902" y="26395"/>
                    <a:pt x="24962" y="26996"/>
                  </a:cubicBezTo>
                  <a:cubicBezTo>
                    <a:pt x="25135" y="28736"/>
                    <a:pt x="25306" y="30477"/>
                    <a:pt x="25480" y="32217"/>
                  </a:cubicBezTo>
                  <a:cubicBezTo>
                    <a:pt x="25356" y="32199"/>
                    <a:pt x="25232" y="32190"/>
                    <a:pt x="25109" y="32190"/>
                  </a:cubicBezTo>
                  <a:cubicBezTo>
                    <a:pt x="23105" y="32190"/>
                    <a:pt x="21299" y="34509"/>
                    <a:pt x="21750" y="36681"/>
                  </a:cubicBezTo>
                  <a:cubicBezTo>
                    <a:pt x="21212" y="36417"/>
                    <a:pt x="20623" y="36289"/>
                    <a:pt x="20034" y="36289"/>
                  </a:cubicBezTo>
                  <a:cubicBezTo>
                    <a:pt x="19033" y="36289"/>
                    <a:pt x="18029" y="36659"/>
                    <a:pt x="17262" y="37364"/>
                  </a:cubicBezTo>
                  <a:cubicBezTo>
                    <a:pt x="16376" y="38178"/>
                    <a:pt x="15833" y="39342"/>
                    <a:pt x="15097" y="40319"/>
                  </a:cubicBezTo>
                  <a:cubicBezTo>
                    <a:pt x="13625" y="42274"/>
                    <a:pt x="11303" y="43375"/>
                    <a:pt x="8996" y="43375"/>
                  </a:cubicBezTo>
                  <a:cubicBezTo>
                    <a:pt x="8077" y="43375"/>
                    <a:pt x="7161" y="43201"/>
                    <a:pt x="6302" y="42836"/>
                  </a:cubicBezTo>
                  <a:cubicBezTo>
                    <a:pt x="6822" y="42109"/>
                    <a:pt x="6814" y="40987"/>
                    <a:pt x="6281" y="40270"/>
                  </a:cubicBezTo>
                  <a:cubicBezTo>
                    <a:pt x="5923" y="39789"/>
                    <a:pt x="5353" y="39523"/>
                    <a:pt x="4788" y="39523"/>
                  </a:cubicBezTo>
                  <a:cubicBezTo>
                    <a:pt x="4511" y="39523"/>
                    <a:pt x="4234" y="39587"/>
                    <a:pt x="3984" y="39721"/>
                  </a:cubicBezTo>
                  <a:cubicBezTo>
                    <a:pt x="3384" y="40047"/>
                    <a:pt x="2988" y="40692"/>
                    <a:pt x="2662" y="41333"/>
                  </a:cubicBezTo>
                  <a:cubicBezTo>
                    <a:pt x="1828" y="42977"/>
                    <a:pt x="1" y="46688"/>
                    <a:pt x="2346" y="46688"/>
                  </a:cubicBezTo>
                  <a:cubicBezTo>
                    <a:pt x="2542" y="46688"/>
                    <a:pt x="2768" y="46661"/>
                    <a:pt x="3026" y="46606"/>
                  </a:cubicBezTo>
                  <a:cubicBezTo>
                    <a:pt x="4714" y="46242"/>
                    <a:pt x="5752" y="44132"/>
                    <a:pt x="7567" y="43660"/>
                  </a:cubicBezTo>
                  <a:cubicBezTo>
                    <a:pt x="7973" y="43555"/>
                    <a:pt x="8405" y="43512"/>
                    <a:pt x="8856" y="43512"/>
                  </a:cubicBezTo>
                  <a:cubicBezTo>
                    <a:pt x="10683" y="43512"/>
                    <a:pt x="12815" y="44204"/>
                    <a:pt x="14703" y="44204"/>
                  </a:cubicBezTo>
                  <a:cubicBezTo>
                    <a:pt x="16138" y="44204"/>
                    <a:pt x="17431" y="43805"/>
                    <a:pt x="18340" y="42399"/>
                  </a:cubicBezTo>
                  <a:cubicBezTo>
                    <a:pt x="19018" y="41351"/>
                    <a:pt x="19819" y="40092"/>
                    <a:pt x="20975" y="40092"/>
                  </a:cubicBezTo>
                  <a:cubicBezTo>
                    <a:pt x="21000" y="40092"/>
                    <a:pt x="21025" y="40093"/>
                    <a:pt x="21051" y="40094"/>
                  </a:cubicBezTo>
                  <a:cubicBezTo>
                    <a:pt x="21353" y="40108"/>
                    <a:pt x="21655" y="40214"/>
                    <a:pt x="21954" y="40214"/>
                  </a:cubicBezTo>
                  <a:cubicBezTo>
                    <a:pt x="22033" y="40214"/>
                    <a:pt x="22112" y="40206"/>
                    <a:pt x="22190" y="40188"/>
                  </a:cubicBezTo>
                  <a:cubicBezTo>
                    <a:pt x="22680" y="40073"/>
                    <a:pt x="22997" y="39571"/>
                    <a:pt x="23269" y="39111"/>
                  </a:cubicBezTo>
                  <a:cubicBezTo>
                    <a:pt x="23728" y="38329"/>
                    <a:pt x="24209" y="37540"/>
                    <a:pt x="24873" y="36960"/>
                  </a:cubicBezTo>
                  <a:cubicBezTo>
                    <a:pt x="25398" y="36501"/>
                    <a:pt x="26062" y="36186"/>
                    <a:pt x="26725" y="36186"/>
                  </a:cubicBezTo>
                  <a:cubicBezTo>
                    <a:pt x="26901" y="36186"/>
                    <a:pt x="27077" y="36209"/>
                    <a:pt x="27250" y="36256"/>
                  </a:cubicBezTo>
                  <a:cubicBezTo>
                    <a:pt x="27855" y="36422"/>
                    <a:pt x="28363" y="36877"/>
                    <a:pt x="28769" y="37396"/>
                  </a:cubicBezTo>
                  <a:cubicBezTo>
                    <a:pt x="29915" y="38860"/>
                    <a:pt x="30379" y="42636"/>
                    <a:pt x="32513" y="42636"/>
                  </a:cubicBezTo>
                  <a:cubicBezTo>
                    <a:pt x="32881" y="42636"/>
                    <a:pt x="33298" y="42524"/>
                    <a:pt x="33777" y="42269"/>
                  </a:cubicBezTo>
                  <a:cubicBezTo>
                    <a:pt x="33307" y="37349"/>
                    <a:pt x="32948" y="32514"/>
                    <a:pt x="32760" y="27565"/>
                  </a:cubicBezTo>
                  <a:cubicBezTo>
                    <a:pt x="32511" y="21187"/>
                    <a:pt x="32262" y="14811"/>
                    <a:pt x="32012" y="8435"/>
                  </a:cubicBezTo>
                  <a:cubicBezTo>
                    <a:pt x="31976" y="7514"/>
                    <a:pt x="31719" y="4477"/>
                    <a:pt x="30982" y="2311"/>
                  </a:cubicBezTo>
                  <a:lnTo>
                    <a:pt x="30984" y="2310"/>
                  </a:lnTo>
                  <a:cubicBezTo>
                    <a:pt x="30536" y="994"/>
                    <a:pt x="29911" y="1"/>
                    <a:pt x="29052" y="1"/>
                  </a:cubicBezTo>
                  <a:close/>
                </a:path>
              </a:pathLst>
            </a:custGeom>
            <a:solidFill>
              <a:srgbClr val="001E30">
                <a:alpha val="60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3936625" y="4707725"/>
              <a:ext cx="860650" cy="540575"/>
            </a:xfrm>
            <a:custGeom>
              <a:rect b="b" l="l" r="r" t="t"/>
              <a:pathLst>
                <a:path extrusionOk="0" h="21623" w="34426">
                  <a:moveTo>
                    <a:pt x="17454" y="0"/>
                  </a:moveTo>
                  <a:cubicBezTo>
                    <a:pt x="16850" y="0"/>
                    <a:pt x="16240" y="151"/>
                    <a:pt x="15659" y="336"/>
                  </a:cubicBezTo>
                  <a:cubicBezTo>
                    <a:pt x="11928" y="1531"/>
                    <a:pt x="8711" y="4251"/>
                    <a:pt x="6913" y="7733"/>
                  </a:cubicBezTo>
                  <a:cubicBezTo>
                    <a:pt x="6146" y="9217"/>
                    <a:pt x="5607" y="10859"/>
                    <a:pt x="4478" y="12091"/>
                  </a:cubicBezTo>
                  <a:cubicBezTo>
                    <a:pt x="3689" y="12952"/>
                    <a:pt x="3139" y="13208"/>
                    <a:pt x="2416" y="13561"/>
                  </a:cubicBezTo>
                  <a:cubicBezTo>
                    <a:pt x="2103" y="13715"/>
                    <a:pt x="1759" y="13886"/>
                    <a:pt x="1349" y="14133"/>
                  </a:cubicBezTo>
                  <a:cubicBezTo>
                    <a:pt x="628" y="14565"/>
                    <a:pt x="478" y="15525"/>
                    <a:pt x="402" y="16362"/>
                  </a:cubicBezTo>
                  <a:cubicBezTo>
                    <a:pt x="269" y="17840"/>
                    <a:pt x="135" y="19320"/>
                    <a:pt x="1" y="20799"/>
                  </a:cubicBezTo>
                  <a:cubicBezTo>
                    <a:pt x="3896" y="21050"/>
                    <a:pt x="7797" y="21189"/>
                    <a:pt x="11701" y="21214"/>
                  </a:cubicBezTo>
                  <a:cubicBezTo>
                    <a:pt x="11794" y="21214"/>
                    <a:pt x="11887" y="21215"/>
                    <a:pt x="11980" y="21215"/>
                  </a:cubicBezTo>
                  <a:cubicBezTo>
                    <a:pt x="13120" y="21215"/>
                    <a:pt x="14294" y="21158"/>
                    <a:pt x="15284" y="20609"/>
                  </a:cubicBezTo>
                  <a:cubicBezTo>
                    <a:pt x="16122" y="20144"/>
                    <a:pt x="16742" y="19371"/>
                    <a:pt x="17518" y="18809"/>
                  </a:cubicBezTo>
                  <a:cubicBezTo>
                    <a:pt x="18017" y="18449"/>
                    <a:pt x="18651" y="18186"/>
                    <a:pt x="19251" y="18186"/>
                  </a:cubicBezTo>
                  <a:cubicBezTo>
                    <a:pt x="19585" y="18186"/>
                    <a:pt x="19908" y="18267"/>
                    <a:pt x="20192" y="18459"/>
                  </a:cubicBezTo>
                  <a:cubicBezTo>
                    <a:pt x="20471" y="18647"/>
                    <a:pt x="20678" y="18920"/>
                    <a:pt x="20906" y="19168"/>
                  </a:cubicBezTo>
                  <a:cubicBezTo>
                    <a:pt x="22495" y="20901"/>
                    <a:pt x="25040" y="21367"/>
                    <a:pt x="27393" y="21384"/>
                  </a:cubicBezTo>
                  <a:cubicBezTo>
                    <a:pt x="27452" y="21385"/>
                    <a:pt x="27512" y="21385"/>
                    <a:pt x="27571" y="21385"/>
                  </a:cubicBezTo>
                  <a:cubicBezTo>
                    <a:pt x="28780" y="21385"/>
                    <a:pt x="29999" y="21302"/>
                    <a:pt x="31208" y="21302"/>
                  </a:cubicBezTo>
                  <a:cubicBezTo>
                    <a:pt x="32293" y="21302"/>
                    <a:pt x="33371" y="21369"/>
                    <a:pt x="34426" y="21622"/>
                  </a:cubicBezTo>
                  <a:cubicBezTo>
                    <a:pt x="30545" y="20689"/>
                    <a:pt x="29277" y="15218"/>
                    <a:pt x="27832" y="12249"/>
                  </a:cubicBezTo>
                  <a:cubicBezTo>
                    <a:pt x="25974" y="8429"/>
                    <a:pt x="23538" y="4892"/>
                    <a:pt x="20629" y="1795"/>
                  </a:cubicBezTo>
                  <a:cubicBezTo>
                    <a:pt x="19944" y="1064"/>
                    <a:pt x="19181" y="328"/>
                    <a:pt x="18208" y="88"/>
                  </a:cubicBezTo>
                  <a:cubicBezTo>
                    <a:pt x="17960" y="27"/>
                    <a:pt x="17707" y="0"/>
                    <a:pt x="17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1"/>
            <p:cNvSpPr/>
            <p:nvPr/>
          </p:nvSpPr>
          <p:spPr>
            <a:xfrm>
              <a:off x="3953925" y="4715875"/>
              <a:ext cx="843350" cy="532450"/>
            </a:xfrm>
            <a:custGeom>
              <a:rect b="b" l="l" r="r" t="t"/>
              <a:pathLst>
                <a:path extrusionOk="0" h="21298" w="33734">
                  <a:moveTo>
                    <a:pt x="17641" y="1"/>
                  </a:moveTo>
                  <a:cubicBezTo>
                    <a:pt x="17343" y="1"/>
                    <a:pt x="17019" y="75"/>
                    <a:pt x="16658" y="247"/>
                  </a:cubicBezTo>
                  <a:cubicBezTo>
                    <a:pt x="15889" y="612"/>
                    <a:pt x="15319" y="1292"/>
                    <a:pt x="14847" y="1999"/>
                  </a:cubicBezTo>
                  <a:cubicBezTo>
                    <a:pt x="14081" y="3148"/>
                    <a:pt x="13509" y="4425"/>
                    <a:pt x="13161" y="5759"/>
                  </a:cubicBezTo>
                  <a:cubicBezTo>
                    <a:pt x="12641" y="7753"/>
                    <a:pt x="12462" y="10128"/>
                    <a:pt x="10753" y="11279"/>
                  </a:cubicBezTo>
                  <a:cubicBezTo>
                    <a:pt x="10288" y="11593"/>
                    <a:pt x="9748" y="11777"/>
                    <a:pt x="9217" y="11957"/>
                  </a:cubicBezTo>
                  <a:cubicBezTo>
                    <a:pt x="7067" y="12688"/>
                    <a:pt x="3860" y="12170"/>
                    <a:pt x="1746" y="13283"/>
                  </a:cubicBezTo>
                  <a:cubicBezTo>
                    <a:pt x="993" y="13681"/>
                    <a:pt x="379" y="14286"/>
                    <a:pt x="1" y="15227"/>
                  </a:cubicBezTo>
                  <a:cubicBezTo>
                    <a:pt x="629" y="14889"/>
                    <a:pt x="1339" y="14726"/>
                    <a:pt x="2051" y="14726"/>
                  </a:cubicBezTo>
                  <a:cubicBezTo>
                    <a:pt x="3221" y="14726"/>
                    <a:pt x="4396" y="15167"/>
                    <a:pt x="5225" y="15997"/>
                  </a:cubicBezTo>
                  <a:cubicBezTo>
                    <a:pt x="4429" y="17470"/>
                    <a:pt x="3818" y="19322"/>
                    <a:pt x="3963" y="20999"/>
                  </a:cubicBezTo>
                  <a:cubicBezTo>
                    <a:pt x="5053" y="20869"/>
                    <a:pt x="6147" y="20833"/>
                    <a:pt x="7243" y="20833"/>
                  </a:cubicBezTo>
                  <a:cubicBezTo>
                    <a:pt x="8496" y="20833"/>
                    <a:pt x="9752" y="20880"/>
                    <a:pt x="11009" y="20888"/>
                  </a:cubicBezTo>
                  <a:cubicBezTo>
                    <a:pt x="11111" y="20889"/>
                    <a:pt x="11212" y="20889"/>
                    <a:pt x="11314" y="20889"/>
                  </a:cubicBezTo>
                  <a:cubicBezTo>
                    <a:pt x="12446" y="20889"/>
                    <a:pt x="13609" y="20828"/>
                    <a:pt x="14592" y="20283"/>
                  </a:cubicBezTo>
                  <a:cubicBezTo>
                    <a:pt x="15430" y="19818"/>
                    <a:pt x="16050" y="19045"/>
                    <a:pt x="16826" y="18485"/>
                  </a:cubicBezTo>
                  <a:cubicBezTo>
                    <a:pt x="17326" y="18123"/>
                    <a:pt x="17959" y="17860"/>
                    <a:pt x="18559" y="17860"/>
                  </a:cubicBezTo>
                  <a:cubicBezTo>
                    <a:pt x="18893" y="17860"/>
                    <a:pt x="19216" y="17941"/>
                    <a:pt x="19500" y="18133"/>
                  </a:cubicBezTo>
                  <a:cubicBezTo>
                    <a:pt x="19779" y="18321"/>
                    <a:pt x="19986" y="18594"/>
                    <a:pt x="20214" y="18842"/>
                  </a:cubicBezTo>
                  <a:cubicBezTo>
                    <a:pt x="21803" y="20575"/>
                    <a:pt x="24348" y="21041"/>
                    <a:pt x="26701" y="21058"/>
                  </a:cubicBezTo>
                  <a:cubicBezTo>
                    <a:pt x="26761" y="21059"/>
                    <a:pt x="26820" y="21059"/>
                    <a:pt x="26879" y="21059"/>
                  </a:cubicBezTo>
                  <a:cubicBezTo>
                    <a:pt x="28087" y="21059"/>
                    <a:pt x="29304" y="20976"/>
                    <a:pt x="30511" y="20976"/>
                  </a:cubicBezTo>
                  <a:cubicBezTo>
                    <a:pt x="31598" y="20976"/>
                    <a:pt x="32677" y="21043"/>
                    <a:pt x="33734" y="21298"/>
                  </a:cubicBezTo>
                  <a:cubicBezTo>
                    <a:pt x="29853" y="20363"/>
                    <a:pt x="28585" y="14892"/>
                    <a:pt x="27140" y="11923"/>
                  </a:cubicBezTo>
                  <a:cubicBezTo>
                    <a:pt x="25282" y="8103"/>
                    <a:pt x="22846" y="4566"/>
                    <a:pt x="19937" y="1469"/>
                  </a:cubicBezTo>
                  <a:cubicBezTo>
                    <a:pt x="19234" y="719"/>
                    <a:pt x="18567" y="1"/>
                    <a:pt x="17641" y="1"/>
                  </a:cubicBezTo>
                  <a:close/>
                </a:path>
              </a:pathLst>
            </a:custGeom>
            <a:solidFill>
              <a:srgbClr val="001E30">
                <a:alpha val="60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1"/>
            <p:cNvSpPr/>
            <p:nvPr/>
          </p:nvSpPr>
          <p:spPr>
            <a:xfrm>
              <a:off x="4176025" y="4765325"/>
              <a:ext cx="621250" cy="482975"/>
            </a:xfrm>
            <a:custGeom>
              <a:rect b="b" l="l" r="r" t="t"/>
              <a:pathLst>
                <a:path extrusionOk="0" h="19319" w="24850">
                  <a:moveTo>
                    <a:pt x="1440" y="9982"/>
                  </a:moveTo>
                  <a:lnTo>
                    <a:pt x="1440" y="9983"/>
                  </a:lnTo>
                  <a:cubicBezTo>
                    <a:pt x="1440" y="9983"/>
                    <a:pt x="1441" y="9983"/>
                    <a:pt x="1441" y="9983"/>
                  </a:cubicBezTo>
                  <a:lnTo>
                    <a:pt x="1441" y="9983"/>
                  </a:lnTo>
                  <a:cubicBezTo>
                    <a:pt x="1441" y="9983"/>
                    <a:pt x="1440" y="9982"/>
                    <a:pt x="1440" y="9982"/>
                  </a:cubicBezTo>
                  <a:close/>
                  <a:moveTo>
                    <a:pt x="11262" y="1"/>
                  </a:moveTo>
                  <a:cubicBezTo>
                    <a:pt x="11799" y="1699"/>
                    <a:pt x="12300" y="3686"/>
                    <a:pt x="11286" y="5151"/>
                  </a:cubicBezTo>
                  <a:cubicBezTo>
                    <a:pt x="10980" y="5592"/>
                    <a:pt x="10559" y="5942"/>
                    <a:pt x="10235" y="6370"/>
                  </a:cubicBezTo>
                  <a:cubicBezTo>
                    <a:pt x="9263" y="7655"/>
                    <a:pt x="9111" y="9672"/>
                    <a:pt x="7643" y="10335"/>
                  </a:cubicBezTo>
                  <a:cubicBezTo>
                    <a:pt x="7328" y="10478"/>
                    <a:pt x="7000" y="10535"/>
                    <a:pt x="6663" y="10535"/>
                  </a:cubicBezTo>
                  <a:cubicBezTo>
                    <a:pt x="5339" y="10535"/>
                    <a:pt x="3886" y="9658"/>
                    <a:pt x="2605" y="9658"/>
                  </a:cubicBezTo>
                  <a:cubicBezTo>
                    <a:pt x="2196" y="9658"/>
                    <a:pt x="1805" y="9747"/>
                    <a:pt x="1441" y="9983"/>
                  </a:cubicBezTo>
                  <a:lnTo>
                    <a:pt x="1441" y="9983"/>
                  </a:lnTo>
                  <a:cubicBezTo>
                    <a:pt x="2378" y="11168"/>
                    <a:pt x="3316" y="12352"/>
                    <a:pt x="4253" y="13536"/>
                  </a:cubicBezTo>
                  <a:cubicBezTo>
                    <a:pt x="4625" y="14005"/>
                    <a:pt x="5019" y="14595"/>
                    <a:pt x="4812" y="15157"/>
                  </a:cubicBezTo>
                  <a:cubicBezTo>
                    <a:pt x="4684" y="15506"/>
                    <a:pt x="4354" y="15733"/>
                    <a:pt x="4043" y="15938"/>
                  </a:cubicBezTo>
                  <a:cubicBezTo>
                    <a:pt x="2694" y="16825"/>
                    <a:pt x="1237" y="17658"/>
                    <a:pt x="0" y="18674"/>
                  </a:cubicBezTo>
                  <a:cubicBezTo>
                    <a:pt x="708" y="18914"/>
                    <a:pt x="1369" y="18904"/>
                    <a:pt x="2124" y="18910"/>
                  </a:cubicBezTo>
                  <a:cubicBezTo>
                    <a:pt x="2217" y="18910"/>
                    <a:pt x="2310" y="18911"/>
                    <a:pt x="2403" y="18911"/>
                  </a:cubicBezTo>
                  <a:cubicBezTo>
                    <a:pt x="3544" y="18911"/>
                    <a:pt x="4718" y="18854"/>
                    <a:pt x="5708" y="18305"/>
                  </a:cubicBezTo>
                  <a:cubicBezTo>
                    <a:pt x="6546" y="17840"/>
                    <a:pt x="7166" y="17067"/>
                    <a:pt x="7942" y="16505"/>
                  </a:cubicBezTo>
                  <a:cubicBezTo>
                    <a:pt x="8441" y="16145"/>
                    <a:pt x="9075" y="15882"/>
                    <a:pt x="9675" y="15882"/>
                  </a:cubicBezTo>
                  <a:cubicBezTo>
                    <a:pt x="10009" y="15882"/>
                    <a:pt x="10332" y="15963"/>
                    <a:pt x="10616" y="16155"/>
                  </a:cubicBezTo>
                  <a:cubicBezTo>
                    <a:pt x="10895" y="16343"/>
                    <a:pt x="11102" y="16616"/>
                    <a:pt x="11329" y="16864"/>
                  </a:cubicBezTo>
                  <a:cubicBezTo>
                    <a:pt x="12919" y="18597"/>
                    <a:pt x="15464" y="19063"/>
                    <a:pt x="17817" y="19080"/>
                  </a:cubicBezTo>
                  <a:cubicBezTo>
                    <a:pt x="17876" y="19081"/>
                    <a:pt x="17936" y="19081"/>
                    <a:pt x="17995" y="19081"/>
                  </a:cubicBezTo>
                  <a:cubicBezTo>
                    <a:pt x="19204" y="19081"/>
                    <a:pt x="20423" y="18998"/>
                    <a:pt x="21632" y="18998"/>
                  </a:cubicBezTo>
                  <a:cubicBezTo>
                    <a:pt x="22717" y="18998"/>
                    <a:pt x="23795" y="19065"/>
                    <a:pt x="24850" y="19318"/>
                  </a:cubicBezTo>
                  <a:cubicBezTo>
                    <a:pt x="20969" y="18385"/>
                    <a:pt x="19701" y="12914"/>
                    <a:pt x="18256" y="9945"/>
                  </a:cubicBezTo>
                  <a:cubicBezTo>
                    <a:pt x="17240" y="7853"/>
                    <a:pt x="16049" y="5847"/>
                    <a:pt x="14702" y="3952"/>
                  </a:cubicBezTo>
                  <a:cubicBezTo>
                    <a:pt x="13966" y="2915"/>
                    <a:pt x="11621" y="1135"/>
                    <a:pt x="11262" y="1"/>
                  </a:cubicBezTo>
                  <a:close/>
                </a:path>
              </a:pathLst>
            </a:custGeom>
            <a:solidFill>
              <a:srgbClr val="001E30">
                <a:alpha val="60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8" name="Google Shape;2468;p51"/>
          <p:cNvGrpSpPr/>
          <p:nvPr/>
        </p:nvGrpSpPr>
        <p:grpSpPr>
          <a:xfrm>
            <a:off x="-152414" y="3041374"/>
            <a:ext cx="990592" cy="2422672"/>
            <a:chOff x="1199725" y="852500"/>
            <a:chExt cx="665050" cy="1626500"/>
          </a:xfrm>
        </p:grpSpPr>
        <p:grpSp>
          <p:nvGrpSpPr>
            <p:cNvPr id="2469" name="Google Shape;2469;p51"/>
            <p:cNvGrpSpPr/>
            <p:nvPr/>
          </p:nvGrpSpPr>
          <p:grpSpPr>
            <a:xfrm>
              <a:off x="1199725" y="852500"/>
              <a:ext cx="665050" cy="1403175"/>
              <a:chOff x="1199725" y="852500"/>
              <a:chExt cx="665050" cy="1403175"/>
            </a:xfrm>
          </p:grpSpPr>
          <p:sp>
            <p:nvSpPr>
              <p:cNvPr id="2470" name="Google Shape;2470;p51"/>
              <p:cNvSpPr/>
              <p:nvPr/>
            </p:nvSpPr>
            <p:spPr>
              <a:xfrm>
                <a:off x="1199725" y="852500"/>
                <a:ext cx="248475" cy="1082550"/>
              </a:xfrm>
              <a:custGeom>
                <a:rect b="b" l="l" r="r" t="t"/>
                <a:pathLst>
                  <a:path extrusionOk="0" h="43302" w="9939">
                    <a:moveTo>
                      <a:pt x="8507" y="0"/>
                    </a:moveTo>
                    <a:cubicBezTo>
                      <a:pt x="6061" y="2465"/>
                      <a:pt x="4825" y="6049"/>
                      <a:pt x="5242" y="9474"/>
                    </a:cubicBezTo>
                    <a:cubicBezTo>
                      <a:pt x="4920" y="9044"/>
                      <a:pt x="4395" y="8767"/>
                      <a:pt x="3854" y="8741"/>
                    </a:cubicBezTo>
                    <a:cubicBezTo>
                      <a:pt x="1" y="19727"/>
                      <a:pt x="2755" y="31900"/>
                      <a:pt x="2033" y="43302"/>
                    </a:cubicBezTo>
                    <a:cubicBezTo>
                      <a:pt x="5686" y="32809"/>
                      <a:pt x="8562" y="21627"/>
                      <a:pt x="9550" y="10561"/>
                    </a:cubicBezTo>
                    <a:cubicBezTo>
                      <a:pt x="9867" y="7000"/>
                      <a:pt x="9939" y="3284"/>
                      <a:pt x="85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51"/>
              <p:cNvSpPr/>
              <p:nvPr/>
            </p:nvSpPr>
            <p:spPr>
              <a:xfrm>
                <a:off x="1250525" y="852500"/>
                <a:ext cx="197675" cy="1082550"/>
              </a:xfrm>
              <a:custGeom>
                <a:rect b="b" l="l" r="r" t="t"/>
                <a:pathLst>
                  <a:path extrusionOk="0" h="43302" w="7907">
                    <a:moveTo>
                      <a:pt x="6475" y="0"/>
                    </a:moveTo>
                    <a:cubicBezTo>
                      <a:pt x="4029" y="2465"/>
                      <a:pt x="2793" y="6049"/>
                      <a:pt x="3210" y="9474"/>
                    </a:cubicBezTo>
                    <a:cubicBezTo>
                      <a:pt x="2888" y="9044"/>
                      <a:pt x="2363" y="8767"/>
                      <a:pt x="1822" y="8741"/>
                    </a:cubicBezTo>
                    <a:cubicBezTo>
                      <a:pt x="1384" y="9991"/>
                      <a:pt x="1090" y="11237"/>
                      <a:pt x="825" y="12532"/>
                    </a:cubicBezTo>
                    <a:cubicBezTo>
                      <a:pt x="1188" y="11735"/>
                      <a:pt x="1636" y="10978"/>
                      <a:pt x="2157" y="10275"/>
                    </a:cubicBezTo>
                    <a:cubicBezTo>
                      <a:pt x="2706" y="11062"/>
                      <a:pt x="3256" y="11847"/>
                      <a:pt x="3805" y="12632"/>
                    </a:cubicBezTo>
                    <a:cubicBezTo>
                      <a:pt x="3868" y="9917"/>
                      <a:pt x="4361" y="7214"/>
                      <a:pt x="5259" y="4651"/>
                    </a:cubicBezTo>
                    <a:lnTo>
                      <a:pt x="5259" y="4651"/>
                    </a:lnTo>
                    <a:cubicBezTo>
                      <a:pt x="5874" y="9183"/>
                      <a:pt x="5244" y="13783"/>
                      <a:pt x="4537" y="18301"/>
                    </a:cubicBezTo>
                    <a:cubicBezTo>
                      <a:pt x="3364" y="25775"/>
                      <a:pt x="1978" y="33217"/>
                      <a:pt x="324" y="40600"/>
                    </a:cubicBezTo>
                    <a:cubicBezTo>
                      <a:pt x="280" y="40201"/>
                      <a:pt x="238" y="39804"/>
                      <a:pt x="194" y="39406"/>
                    </a:cubicBezTo>
                    <a:cubicBezTo>
                      <a:pt x="134" y="40704"/>
                      <a:pt x="82" y="42004"/>
                      <a:pt x="1" y="43302"/>
                    </a:cubicBezTo>
                    <a:cubicBezTo>
                      <a:pt x="3654" y="32809"/>
                      <a:pt x="6530" y="21627"/>
                      <a:pt x="7518" y="10561"/>
                    </a:cubicBezTo>
                    <a:cubicBezTo>
                      <a:pt x="7835" y="7000"/>
                      <a:pt x="7907" y="3284"/>
                      <a:pt x="64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51"/>
              <p:cNvSpPr/>
              <p:nvPr/>
            </p:nvSpPr>
            <p:spPr>
              <a:xfrm>
                <a:off x="1242425" y="1031225"/>
                <a:ext cx="622350" cy="1076625"/>
              </a:xfrm>
              <a:custGeom>
                <a:rect b="b" l="l" r="r" t="t"/>
                <a:pathLst>
                  <a:path extrusionOk="0" h="43065" w="24894">
                    <a:moveTo>
                      <a:pt x="13638" y="7564"/>
                    </a:moveTo>
                    <a:lnTo>
                      <a:pt x="13638" y="7565"/>
                    </a:lnTo>
                    <a:cubicBezTo>
                      <a:pt x="13639" y="7567"/>
                      <a:pt x="13639" y="7569"/>
                      <a:pt x="13640" y="7571"/>
                    </a:cubicBezTo>
                    <a:lnTo>
                      <a:pt x="13640" y="7571"/>
                    </a:lnTo>
                    <a:cubicBezTo>
                      <a:pt x="13639" y="7569"/>
                      <a:pt x="13639" y="7566"/>
                      <a:pt x="13638" y="7564"/>
                    </a:cubicBezTo>
                    <a:close/>
                    <a:moveTo>
                      <a:pt x="14978" y="21076"/>
                    </a:moveTo>
                    <a:cubicBezTo>
                      <a:pt x="14978" y="21076"/>
                      <a:pt x="14978" y="21076"/>
                      <a:pt x="14978" y="21076"/>
                    </a:cubicBezTo>
                    <a:lnTo>
                      <a:pt x="14978" y="21076"/>
                    </a:lnTo>
                    <a:cubicBezTo>
                      <a:pt x="14978" y="21076"/>
                      <a:pt x="14978" y="21076"/>
                      <a:pt x="14978" y="21076"/>
                    </a:cubicBezTo>
                    <a:close/>
                    <a:moveTo>
                      <a:pt x="24893" y="1"/>
                    </a:moveTo>
                    <a:cubicBezTo>
                      <a:pt x="21823" y="1851"/>
                      <a:pt x="18808" y="3790"/>
                      <a:pt x="15854" y="5814"/>
                    </a:cubicBezTo>
                    <a:cubicBezTo>
                      <a:pt x="16780" y="6275"/>
                      <a:pt x="16936" y="7746"/>
                      <a:pt x="16126" y="8387"/>
                    </a:cubicBezTo>
                    <a:cubicBezTo>
                      <a:pt x="15871" y="8588"/>
                      <a:pt x="15555" y="8680"/>
                      <a:pt x="15234" y="8680"/>
                    </a:cubicBezTo>
                    <a:cubicBezTo>
                      <a:pt x="14538" y="8680"/>
                      <a:pt x="13817" y="8248"/>
                      <a:pt x="13640" y="7571"/>
                    </a:cubicBezTo>
                    <a:lnTo>
                      <a:pt x="13640" y="7571"/>
                    </a:lnTo>
                    <a:cubicBezTo>
                      <a:pt x="13735" y="8083"/>
                      <a:pt x="10847" y="11212"/>
                      <a:pt x="10463" y="11773"/>
                    </a:cubicBezTo>
                    <a:cubicBezTo>
                      <a:pt x="9393" y="13333"/>
                      <a:pt x="8400" y="14944"/>
                      <a:pt x="7487" y="16599"/>
                    </a:cubicBezTo>
                    <a:cubicBezTo>
                      <a:pt x="4560" y="21904"/>
                      <a:pt x="2595" y="27668"/>
                      <a:pt x="483" y="33320"/>
                    </a:cubicBezTo>
                    <a:cubicBezTo>
                      <a:pt x="320" y="33753"/>
                      <a:pt x="158" y="34191"/>
                      <a:pt x="81" y="34648"/>
                    </a:cubicBezTo>
                    <a:cubicBezTo>
                      <a:pt x="1" y="35128"/>
                      <a:pt x="18" y="35619"/>
                      <a:pt x="35" y="36107"/>
                    </a:cubicBezTo>
                    <a:cubicBezTo>
                      <a:pt x="117" y="38425"/>
                      <a:pt x="198" y="40745"/>
                      <a:pt x="280" y="43064"/>
                    </a:cubicBezTo>
                    <a:cubicBezTo>
                      <a:pt x="3454" y="37825"/>
                      <a:pt x="6074" y="32485"/>
                      <a:pt x="9949" y="27662"/>
                    </a:cubicBezTo>
                    <a:lnTo>
                      <a:pt x="9949" y="27662"/>
                    </a:lnTo>
                    <a:cubicBezTo>
                      <a:pt x="9785" y="27730"/>
                      <a:pt x="9611" y="27761"/>
                      <a:pt x="9437" y="27761"/>
                    </a:cubicBezTo>
                    <a:cubicBezTo>
                      <a:pt x="8849" y="27761"/>
                      <a:pt x="8254" y="27405"/>
                      <a:pt x="7968" y="26884"/>
                    </a:cubicBezTo>
                    <a:cubicBezTo>
                      <a:pt x="7598" y="26207"/>
                      <a:pt x="7697" y="25343"/>
                      <a:pt x="8090" y="24680"/>
                    </a:cubicBezTo>
                    <a:cubicBezTo>
                      <a:pt x="8180" y="24529"/>
                      <a:pt x="8294" y="24377"/>
                      <a:pt x="8460" y="24317"/>
                    </a:cubicBezTo>
                    <a:cubicBezTo>
                      <a:pt x="8518" y="24295"/>
                      <a:pt x="8574" y="24285"/>
                      <a:pt x="8629" y="24285"/>
                    </a:cubicBezTo>
                    <a:cubicBezTo>
                      <a:pt x="9022" y="24285"/>
                      <a:pt x="9334" y="24793"/>
                      <a:pt x="9694" y="25053"/>
                    </a:cubicBezTo>
                    <a:cubicBezTo>
                      <a:pt x="9902" y="25203"/>
                      <a:pt x="10129" y="25266"/>
                      <a:pt x="10363" y="25266"/>
                    </a:cubicBezTo>
                    <a:cubicBezTo>
                      <a:pt x="11035" y="25266"/>
                      <a:pt x="11767" y="24744"/>
                      <a:pt x="12281" y="24223"/>
                    </a:cubicBezTo>
                    <a:cubicBezTo>
                      <a:pt x="13252" y="23238"/>
                      <a:pt x="14155" y="22185"/>
                      <a:pt x="14978" y="21076"/>
                    </a:cubicBezTo>
                    <a:lnTo>
                      <a:pt x="14978" y="21076"/>
                    </a:lnTo>
                    <a:cubicBezTo>
                      <a:pt x="14955" y="21108"/>
                      <a:pt x="14928" y="21123"/>
                      <a:pt x="14898" y="21123"/>
                    </a:cubicBezTo>
                    <a:cubicBezTo>
                      <a:pt x="14462" y="21123"/>
                      <a:pt x="13433" y="17905"/>
                      <a:pt x="13694" y="17194"/>
                    </a:cubicBezTo>
                    <a:cubicBezTo>
                      <a:pt x="14112" y="16062"/>
                      <a:pt x="14622" y="15848"/>
                      <a:pt x="15245" y="15848"/>
                    </a:cubicBezTo>
                    <a:cubicBezTo>
                      <a:pt x="15624" y="15848"/>
                      <a:pt x="16046" y="15928"/>
                      <a:pt x="16515" y="15928"/>
                    </a:cubicBezTo>
                    <a:cubicBezTo>
                      <a:pt x="16850" y="15928"/>
                      <a:pt x="17208" y="15887"/>
                      <a:pt x="17593" y="15749"/>
                    </a:cubicBezTo>
                    <a:cubicBezTo>
                      <a:pt x="17944" y="15623"/>
                      <a:pt x="18206" y="15336"/>
                      <a:pt x="18447" y="15055"/>
                    </a:cubicBezTo>
                    <a:cubicBezTo>
                      <a:pt x="22074" y="10835"/>
                      <a:pt x="24354" y="5507"/>
                      <a:pt x="248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51"/>
              <p:cNvSpPr/>
              <p:nvPr/>
            </p:nvSpPr>
            <p:spPr>
              <a:xfrm>
                <a:off x="1244150" y="1031225"/>
                <a:ext cx="620625" cy="1076625"/>
              </a:xfrm>
              <a:custGeom>
                <a:rect b="b" l="l" r="r" t="t"/>
                <a:pathLst>
                  <a:path extrusionOk="0" h="43065" w="24825">
                    <a:moveTo>
                      <a:pt x="13569" y="7564"/>
                    </a:moveTo>
                    <a:lnTo>
                      <a:pt x="13569" y="7565"/>
                    </a:lnTo>
                    <a:cubicBezTo>
                      <a:pt x="13570" y="7569"/>
                      <a:pt x="13571" y="7573"/>
                      <a:pt x="13572" y="7577"/>
                    </a:cubicBezTo>
                    <a:lnTo>
                      <a:pt x="13572" y="7577"/>
                    </a:lnTo>
                    <a:cubicBezTo>
                      <a:pt x="13571" y="7572"/>
                      <a:pt x="13570" y="7568"/>
                      <a:pt x="13569" y="7564"/>
                    </a:cubicBezTo>
                    <a:close/>
                    <a:moveTo>
                      <a:pt x="14909" y="21076"/>
                    </a:moveTo>
                    <a:cubicBezTo>
                      <a:pt x="14909" y="21076"/>
                      <a:pt x="14909" y="21076"/>
                      <a:pt x="14909" y="21076"/>
                    </a:cubicBezTo>
                    <a:lnTo>
                      <a:pt x="14909" y="21076"/>
                    </a:lnTo>
                    <a:cubicBezTo>
                      <a:pt x="14909" y="21076"/>
                      <a:pt x="14909" y="21076"/>
                      <a:pt x="14909" y="21076"/>
                    </a:cubicBezTo>
                    <a:close/>
                    <a:moveTo>
                      <a:pt x="24824" y="1"/>
                    </a:moveTo>
                    <a:cubicBezTo>
                      <a:pt x="21754" y="1851"/>
                      <a:pt x="18739" y="3790"/>
                      <a:pt x="15785" y="5814"/>
                    </a:cubicBezTo>
                    <a:cubicBezTo>
                      <a:pt x="16711" y="6275"/>
                      <a:pt x="16867" y="7746"/>
                      <a:pt x="16057" y="8387"/>
                    </a:cubicBezTo>
                    <a:cubicBezTo>
                      <a:pt x="15802" y="8588"/>
                      <a:pt x="15486" y="8680"/>
                      <a:pt x="15165" y="8680"/>
                    </a:cubicBezTo>
                    <a:cubicBezTo>
                      <a:pt x="14471" y="8680"/>
                      <a:pt x="13752" y="8250"/>
                      <a:pt x="13572" y="7577"/>
                    </a:cubicBezTo>
                    <a:lnTo>
                      <a:pt x="13572" y="7577"/>
                    </a:lnTo>
                    <a:cubicBezTo>
                      <a:pt x="13692" y="8121"/>
                      <a:pt x="12659" y="9488"/>
                      <a:pt x="12333" y="9859"/>
                    </a:cubicBezTo>
                    <a:cubicBezTo>
                      <a:pt x="12741" y="9397"/>
                      <a:pt x="13268" y="8895"/>
                      <a:pt x="13849" y="8895"/>
                    </a:cubicBezTo>
                    <a:cubicBezTo>
                      <a:pt x="13933" y="8895"/>
                      <a:pt x="14019" y="8905"/>
                      <a:pt x="14105" y="8928"/>
                    </a:cubicBezTo>
                    <a:cubicBezTo>
                      <a:pt x="14384" y="9003"/>
                      <a:pt x="14613" y="9196"/>
                      <a:pt x="14873" y="9319"/>
                    </a:cubicBezTo>
                    <a:cubicBezTo>
                      <a:pt x="15057" y="9404"/>
                      <a:pt x="15251" y="9444"/>
                      <a:pt x="15446" y="9444"/>
                    </a:cubicBezTo>
                    <a:cubicBezTo>
                      <a:pt x="16326" y="9444"/>
                      <a:pt x="17219" y="8648"/>
                      <a:pt x="17143" y="7740"/>
                    </a:cubicBezTo>
                    <a:cubicBezTo>
                      <a:pt x="17080" y="7012"/>
                      <a:pt x="16551" y="6202"/>
                      <a:pt x="17008" y="5633"/>
                    </a:cubicBezTo>
                    <a:cubicBezTo>
                      <a:pt x="17143" y="5467"/>
                      <a:pt x="17338" y="5366"/>
                      <a:pt x="17527" y="5269"/>
                    </a:cubicBezTo>
                    <a:cubicBezTo>
                      <a:pt x="19390" y="4318"/>
                      <a:pt x="21268" y="3361"/>
                      <a:pt x="23281" y="2790"/>
                    </a:cubicBezTo>
                    <a:lnTo>
                      <a:pt x="23281" y="2790"/>
                    </a:lnTo>
                    <a:cubicBezTo>
                      <a:pt x="21322" y="6270"/>
                      <a:pt x="19067" y="9583"/>
                      <a:pt x="16550" y="12681"/>
                    </a:cubicBezTo>
                    <a:cubicBezTo>
                      <a:pt x="16376" y="12437"/>
                      <a:pt x="16201" y="12192"/>
                      <a:pt x="16027" y="11948"/>
                    </a:cubicBezTo>
                    <a:cubicBezTo>
                      <a:pt x="14550" y="13429"/>
                      <a:pt x="13172" y="15011"/>
                      <a:pt x="11906" y="16676"/>
                    </a:cubicBezTo>
                    <a:cubicBezTo>
                      <a:pt x="11637" y="17031"/>
                      <a:pt x="11371" y="17394"/>
                      <a:pt x="11216" y="17810"/>
                    </a:cubicBezTo>
                    <a:cubicBezTo>
                      <a:pt x="10768" y="19027"/>
                      <a:pt x="11368" y="20357"/>
                      <a:pt x="11410" y="21652"/>
                    </a:cubicBezTo>
                    <a:cubicBezTo>
                      <a:pt x="11418" y="21885"/>
                      <a:pt x="11404" y="22130"/>
                      <a:pt x="11281" y="22327"/>
                    </a:cubicBezTo>
                    <a:cubicBezTo>
                      <a:pt x="11172" y="22502"/>
                      <a:pt x="10991" y="22618"/>
                      <a:pt x="10805" y="22709"/>
                    </a:cubicBezTo>
                    <a:cubicBezTo>
                      <a:pt x="10408" y="22902"/>
                      <a:pt x="9968" y="22997"/>
                      <a:pt x="9527" y="22997"/>
                    </a:cubicBezTo>
                    <a:cubicBezTo>
                      <a:pt x="8941" y="22997"/>
                      <a:pt x="8354" y="22829"/>
                      <a:pt x="7869" y="22500"/>
                    </a:cubicBezTo>
                    <a:cubicBezTo>
                      <a:pt x="6284" y="25863"/>
                      <a:pt x="5403" y="29584"/>
                      <a:pt x="3616" y="32801"/>
                    </a:cubicBezTo>
                    <a:cubicBezTo>
                      <a:pt x="2464" y="34874"/>
                      <a:pt x="1403" y="36999"/>
                      <a:pt x="440" y="39167"/>
                    </a:cubicBezTo>
                    <a:cubicBezTo>
                      <a:pt x="293" y="38492"/>
                      <a:pt x="147" y="37816"/>
                      <a:pt x="1" y="37140"/>
                    </a:cubicBezTo>
                    <a:lnTo>
                      <a:pt x="1" y="37140"/>
                    </a:lnTo>
                    <a:cubicBezTo>
                      <a:pt x="134" y="38094"/>
                      <a:pt x="102" y="39017"/>
                      <a:pt x="101" y="39969"/>
                    </a:cubicBezTo>
                    <a:cubicBezTo>
                      <a:pt x="101" y="40643"/>
                      <a:pt x="547" y="42509"/>
                      <a:pt x="211" y="43064"/>
                    </a:cubicBezTo>
                    <a:cubicBezTo>
                      <a:pt x="3385" y="37825"/>
                      <a:pt x="6005" y="32485"/>
                      <a:pt x="9880" y="27662"/>
                    </a:cubicBezTo>
                    <a:lnTo>
                      <a:pt x="9880" y="27662"/>
                    </a:lnTo>
                    <a:cubicBezTo>
                      <a:pt x="9716" y="27730"/>
                      <a:pt x="9542" y="27761"/>
                      <a:pt x="9368" y="27761"/>
                    </a:cubicBezTo>
                    <a:cubicBezTo>
                      <a:pt x="8780" y="27761"/>
                      <a:pt x="8185" y="27405"/>
                      <a:pt x="7899" y="26884"/>
                    </a:cubicBezTo>
                    <a:cubicBezTo>
                      <a:pt x="7529" y="26207"/>
                      <a:pt x="7628" y="25343"/>
                      <a:pt x="8021" y="24680"/>
                    </a:cubicBezTo>
                    <a:cubicBezTo>
                      <a:pt x="8111" y="24529"/>
                      <a:pt x="8225" y="24377"/>
                      <a:pt x="8391" y="24317"/>
                    </a:cubicBezTo>
                    <a:cubicBezTo>
                      <a:pt x="8449" y="24295"/>
                      <a:pt x="8505" y="24285"/>
                      <a:pt x="8560" y="24285"/>
                    </a:cubicBezTo>
                    <a:cubicBezTo>
                      <a:pt x="8953" y="24285"/>
                      <a:pt x="9265" y="24793"/>
                      <a:pt x="9625" y="25053"/>
                    </a:cubicBezTo>
                    <a:cubicBezTo>
                      <a:pt x="9833" y="25203"/>
                      <a:pt x="10060" y="25266"/>
                      <a:pt x="10294" y="25266"/>
                    </a:cubicBezTo>
                    <a:cubicBezTo>
                      <a:pt x="10966" y="25266"/>
                      <a:pt x="11698" y="24744"/>
                      <a:pt x="12212" y="24223"/>
                    </a:cubicBezTo>
                    <a:cubicBezTo>
                      <a:pt x="13183" y="23238"/>
                      <a:pt x="14086" y="22185"/>
                      <a:pt x="14909" y="21076"/>
                    </a:cubicBezTo>
                    <a:lnTo>
                      <a:pt x="14909" y="21076"/>
                    </a:lnTo>
                    <a:cubicBezTo>
                      <a:pt x="14886" y="21108"/>
                      <a:pt x="14859" y="21123"/>
                      <a:pt x="14829" y="21123"/>
                    </a:cubicBezTo>
                    <a:cubicBezTo>
                      <a:pt x="14393" y="21123"/>
                      <a:pt x="13364" y="17905"/>
                      <a:pt x="13625" y="17194"/>
                    </a:cubicBezTo>
                    <a:cubicBezTo>
                      <a:pt x="14043" y="16062"/>
                      <a:pt x="14553" y="15848"/>
                      <a:pt x="15176" y="15848"/>
                    </a:cubicBezTo>
                    <a:cubicBezTo>
                      <a:pt x="15555" y="15848"/>
                      <a:pt x="15977" y="15928"/>
                      <a:pt x="16446" y="15928"/>
                    </a:cubicBezTo>
                    <a:cubicBezTo>
                      <a:pt x="16781" y="15928"/>
                      <a:pt x="17139" y="15887"/>
                      <a:pt x="17524" y="15749"/>
                    </a:cubicBezTo>
                    <a:cubicBezTo>
                      <a:pt x="17875" y="15623"/>
                      <a:pt x="18137" y="15336"/>
                      <a:pt x="18378" y="15055"/>
                    </a:cubicBezTo>
                    <a:cubicBezTo>
                      <a:pt x="22005" y="10835"/>
                      <a:pt x="24285" y="5507"/>
                      <a:pt x="248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51"/>
              <p:cNvSpPr/>
              <p:nvPr/>
            </p:nvSpPr>
            <p:spPr>
              <a:xfrm>
                <a:off x="1239100" y="1640275"/>
                <a:ext cx="600975" cy="615400"/>
              </a:xfrm>
              <a:custGeom>
                <a:rect b="b" l="l" r="r" t="t"/>
                <a:pathLst>
                  <a:path extrusionOk="0" h="24616" w="24039">
                    <a:moveTo>
                      <a:pt x="24039" y="1"/>
                    </a:moveTo>
                    <a:cubicBezTo>
                      <a:pt x="15865" y="462"/>
                      <a:pt x="9668" y="5450"/>
                      <a:pt x="4622" y="11299"/>
                    </a:cubicBezTo>
                    <a:cubicBezTo>
                      <a:pt x="3268" y="12870"/>
                      <a:pt x="1997" y="14501"/>
                      <a:pt x="793" y="16125"/>
                    </a:cubicBezTo>
                    <a:cubicBezTo>
                      <a:pt x="503" y="16514"/>
                      <a:pt x="207" y="16918"/>
                      <a:pt x="94" y="17388"/>
                    </a:cubicBezTo>
                    <a:cubicBezTo>
                      <a:pt x="1" y="17778"/>
                      <a:pt x="40" y="18186"/>
                      <a:pt x="80" y="18586"/>
                    </a:cubicBezTo>
                    <a:cubicBezTo>
                      <a:pt x="282" y="20595"/>
                      <a:pt x="484" y="22606"/>
                      <a:pt x="684" y="24616"/>
                    </a:cubicBezTo>
                    <a:cubicBezTo>
                      <a:pt x="1530" y="23600"/>
                      <a:pt x="1794" y="22497"/>
                      <a:pt x="2498" y="21444"/>
                    </a:cubicBezTo>
                    <a:cubicBezTo>
                      <a:pt x="3162" y="20450"/>
                      <a:pt x="3967" y="19547"/>
                      <a:pt x="4883" y="18772"/>
                    </a:cubicBezTo>
                    <a:cubicBezTo>
                      <a:pt x="5640" y="18133"/>
                      <a:pt x="6485" y="17566"/>
                      <a:pt x="7045" y="16753"/>
                    </a:cubicBezTo>
                    <a:cubicBezTo>
                      <a:pt x="7605" y="15940"/>
                      <a:pt x="7804" y="14778"/>
                      <a:pt x="7193" y="14002"/>
                    </a:cubicBezTo>
                    <a:cubicBezTo>
                      <a:pt x="8901" y="13934"/>
                      <a:pt x="10579" y="13281"/>
                      <a:pt x="11877" y="12182"/>
                    </a:cubicBezTo>
                    <a:cubicBezTo>
                      <a:pt x="11438" y="11530"/>
                      <a:pt x="10999" y="10877"/>
                      <a:pt x="10560" y="10225"/>
                    </a:cubicBezTo>
                    <a:cubicBezTo>
                      <a:pt x="13311" y="9940"/>
                      <a:pt x="16015" y="9228"/>
                      <a:pt x="18544" y="8125"/>
                    </a:cubicBezTo>
                    <a:cubicBezTo>
                      <a:pt x="19156" y="7857"/>
                      <a:pt x="19862" y="7191"/>
                      <a:pt x="19445" y="6675"/>
                    </a:cubicBezTo>
                    <a:cubicBezTo>
                      <a:pt x="19295" y="6491"/>
                      <a:pt x="19048" y="6421"/>
                      <a:pt x="18817" y="6361"/>
                    </a:cubicBezTo>
                    <a:cubicBezTo>
                      <a:pt x="18305" y="6228"/>
                      <a:pt x="17791" y="6096"/>
                      <a:pt x="17279" y="5964"/>
                    </a:cubicBezTo>
                    <a:cubicBezTo>
                      <a:pt x="17053" y="5534"/>
                      <a:pt x="17664" y="5163"/>
                      <a:pt x="18138" y="5035"/>
                    </a:cubicBezTo>
                    <a:cubicBezTo>
                      <a:pt x="20798" y="4320"/>
                      <a:pt x="23642" y="2692"/>
                      <a:pt x="24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75" name="Google Shape;2475;p51"/>
            <p:cNvSpPr/>
            <p:nvPr/>
          </p:nvSpPr>
          <p:spPr>
            <a:xfrm>
              <a:off x="1246300" y="1922725"/>
              <a:ext cx="593900" cy="556275"/>
            </a:xfrm>
            <a:custGeom>
              <a:rect b="b" l="l" r="r" t="t"/>
              <a:pathLst>
                <a:path extrusionOk="0" h="22251" w="23756">
                  <a:moveTo>
                    <a:pt x="23756" y="1"/>
                  </a:moveTo>
                  <a:lnTo>
                    <a:pt x="17798" y="2064"/>
                  </a:lnTo>
                  <a:cubicBezTo>
                    <a:pt x="16622" y="2471"/>
                    <a:pt x="15259" y="3086"/>
                    <a:pt x="15067" y="4301"/>
                  </a:cubicBezTo>
                  <a:cubicBezTo>
                    <a:pt x="14970" y="4917"/>
                    <a:pt x="15215" y="5560"/>
                    <a:pt x="15047" y="6162"/>
                  </a:cubicBezTo>
                  <a:cubicBezTo>
                    <a:pt x="14836" y="6917"/>
                    <a:pt x="14060" y="7354"/>
                    <a:pt x="13351" y="7710"/>
                  </a:cubicBezTo>
                  <a:cubicBezTo>
                    <a:pt x="13227" y="7773"/>
                    <a:pt x="13088" y="7836"/>
                    <a:pt x="12953" y="7836"/>
                  </a:cubicBezTo>
                  <a:cubicBezTo>
                    <a:pt x="12906" y="7836"/>
                    <a:pt x="12860" y="7828"/>
                    <a:pt x="12815" y="7810"/>
                  </a:cubicBezTo>
                  <a:cubicBezTo>
                    <a:pt x="12559" y="7708"/>
                    <a:pt x="12540" y="7362"/>
                    <a:pt x="12562" y="7091"/>
                  </a:cubicBezTo>
                  <a:lnTo>
                    <a:pt x="12811" y="4104"/>
                  </a:lnTo>
                  <a:lnTo>
                    <a:pt x="12811" y="4104"/>
                  </a:lnTo>
                  <a:cubicBezTo>
                    <a:pt x="11053" y="5287"/>
                    <a:pt x="9414" y="6645"/>
                    <a:pt x="7928" y="8149"/>
                  </a:cubicBezTo>
                  <a:cubicBezTo>
                    <a:pt x="7752" y="8326"/>
                    <a:pt x="7570" y="8521"/>
                    <a:pt x="7523" y="8765"/>
                  </a:cubicBezTo>
                  <a:cubicBezTo>
                    <a:pt x="7473" y="9016"/>
                    <a:pt x="7576" y="9270"/>
                    <a:pt x="7660" y="9514"/>
                  </a:cubicBezTo>
                  <a:cubicBezTo>
                    <a:pt x="7886" y="10168"/>
                    <a:pt x="7989" y="10865"/>
                    <a:pt x="7963" y="11556"/>
                  </a:cubicBezTo>
                  <a:cubicBezTo>
                    <a:pt x="7946" y="12008"/>
                    <a:pt x="7673" y="12586"/>
                    <a:pt x="7275" y="12586"/>
                  </a:cubicBezTo>
                  <a:cubicBezTo>
                    <a:pt x="7223" y="12586"/>
                    <a:pt x="7170" y="12577"/>
                    <a:pt x="7115" y="12556"/>
                  </a:cubicBezTo>
                  <a:cubicBezTo>
                    <a:pt x="6963" y="12500"/>
                    <a:pt x="6857" y="12368"/>
                    <a:pt x="6766" y="12236"/>
                  </a:cubicBezTo>
                  <a:cubicBezTo>
                    <a:pt x="6169" y="11374"/>
                    <a:pt x="6294" y="10150"/>
                    <a:pt x="5577" y="9433"/>
                  </a:cubicBezTo>
                  <a:cubicBezTo>
                    <a:pt x="5534" y="9390"/>
                    <a:pt x="5482" y="9370"/>
                    <a:pt x="5422" y="9370"/>
                  </a:cubicBezTo>
                  <a:cubicBezTo>
                    <a:pt x="4480" y="9370"/>
                    <a:pt x="1559" y="14362"/>
                    <a:pt x="1391" y="14763"/>
                  </a:cubicBezTo>
                  <a:cubicBezTo>
                    <a:pt x="400" y="17117"/>
                    <a:pt x="0" y="19715"/>
                    <a:pt x="279" y="22251"/>
                  </a:cubicBezTo>
                  <a:cubicBezTo>
                    <a:pt x="150" y="21081"/>
                    <a:pt x="4027" y="18937"/>
                    <a:pt x="4950" y="18558"/>
                  </a:cubicBezTo>
                  <a:cubicBezTo>
                    <a:pt x="6798" y="17798"/>
                    <a:pt x="9112" y="17456"/>
                    <a:pt x="10312" y="15697"/>
                  </a:cubicBezTo>
                  <a:cubicBezTo>
                    <a:pt x="9497" y="15691"/>
                    <a:pt x="8681" y="15631"/>
                    <a:pt x="7874" y="15516"/>
                  </a:cubicBezTo>
                  <a:cubicBezTo>
                    <a:pt x="8613" y="13795"/>
                    <a:pt x="10826" y="13359"/>
                    <a:pt x="12691" y="13024"/>
                  </a:cubicBezTo>
                  <a:cubicBezTo>
                    <a:pt x="14556" y="12690"/>
                    <a:pt x="16769" y="11837"/>
                    <a:pt x="16990" y="9980"/>
                  </a:cubicBezTo>
                  <a:lnTo>
                    <a:pt x="16990" y="9980"/>
                  </a:lnTo>
                  <a:cubicBezTo>
                    <a:pt x="16437" y="10277"/>
                    <a:pt x="15808" y="10427"/>
                    <a:pt x="15178" y="10427"/>
                  </a:cubicBezTo>
                  <a:cubicBezTo>
                    <a:pt x="14637" y="10427"/>
                    <a:pt x="14096" y="10316"/>
                    <a:pt x="13604" y="10093"/>
                  </a:cubicBezTo>
                  <a:cubicBezTo>
                    <a:pt x="18348" y="8567"/>
                    <a:pt x="22247" y="4691"/>
                    <a:pt x="23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6" name="Google Shape;2476;p51"/>
          <p:cNvGrpSpPr/>
          <p:nvPr/>
        </p:nvGrpSpPr>
        <p:grpSpPr>
          <a:xfrm>
            <a:off x="-883430" y="19039"/>
            <a:ext cx="2788479" cy="3901075"/>
            <a:chOff x="3812225" y="238125"/>
            <a:chExt cx="2158600" cy="3019875"/>
          </a:xfrm>
        </p:grpSpPr>
        <p:sp>
          <p:nvSpPr>
            <p:cNvPr id="2477" name="Google Shape;2477;p51"/>
            <p:cNvSpPr/>
            <p:nvPr/>
          </p:nvSpPr>
          <p:spPr>
            <a:xfrm>
              <a:off x="3812225" y="247625"/>
              <a:ext cx="1140725" cy="3010375"/>
            </a:xfrm>
            <a:custGeom>
              <a:rect b="b" l="l" r="r" t="t"/>
              <a:pathLst>
                <a:path extrusionOk="0" h="120415" w="45629">
                  <a:moveTo>
                    <a:pt x="43870" y="0"/>
                  </a:moveTo>
                  <a:cubicBezTo>
                    <a:pt x="42787" y="0"/>
                    <a:pt x="41706" y="129"/>
                    <a:pt x="40655" y="384"/>
                  </a:cubicBezTo>
                  <a:cubicBezTo>
                    <a:pt x="42399" y="15322"/>
                    <a:pt x="39146" y="30510"/>
                    <a:pt x="33935" y="44479"/>
                  </a:cubicBezTo>
                  <a:cubicBezTo>
                    <a:pt x="29017" y="57663"/>
                    <a:pt x="22233" y="70085"/>
                    <a:pt x="15348" y="82385"/>
                  </a:cubicBezTo>
                  <a:cubicBezTo>
                    <a:pt x="11849" y="88635"/>
                    <a:pt x="8314" y="94877"/>
                    <a:pt x="4330" y="100843"/>
                  </a:cubicBezTo>
                  <a:cubicBezTo>
                    <a:pt x="2288" y="103901"/>
                    <a:pt x="0" y="105834"/>
                    <a:pt x="362" y="109565"/>
                  </a:cubicBezTo>
                  <a:cubicBezTo>
                    <a:pt x="714" y="113181"/>
                    <a:pt x="1063" y="116798"/>
                    <a:pt x="1413" y="120414"/>
                  </a:cubicBezTo>
                  <a:cubicBezTo>
                    <a:pt x="18197" y="96557"/>
                    <a:pt x="31152" y="70086"/>
                    <a:pt x="39647" y="42286"/>
                  </a:cubicBezTo>
                  <a:cubicBezTo>
                    <a:pt x="41819" y="35180"/>
                    <a:pt x="43695" y="27945"/>
                    <a:pt x="44606" y="20558"/>
                  </a:cubicBezTo>
                  <a:cubicBezTo>
                    <a:pt x="44808" y="18919"/>
                    <a:pt x="45628" y="94"/>
                    <a:pt x="44891" y="39"/>
                  </a:cubicBezTo>
                  <a:cubicBezTo>
                    <a:pt x="44551" y="13"/>
                    <a:pt x="44210" y="0"/>
                    <a:pt x="438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4379975" y="259275"/>
              <a:ext cx="536775" cy="1096950"/>
            </a:xfrm>
            <a:custGeom>
              <a:rect b="b" l="l" r="r" t="t"/>
              <a:pathLst>
                <a:path extrusionOk="0" h="43878" w="21471">
                  <a:moveTo>
                    <a:pt x="14396" y="0"/>
                  </a:moveTo>
                  <a:cubicBezTo>
                    <a:pt x="10559" y="0"/>
                    <a:pt x="6984" y="942"/>
                    <a:pt x="4646" y="4832"/>
                  </a:cubicBezTo>
                  <a:lnTo>
                    <a:pt x="4646" y="4833"/>
                  </a:lnTo>
                  <a:cubicBezTo>
                    <a:pt x="3607" y="6562"/>
                    <a:pt x="3138" y="8562"/>
                    <a:pt x="2792" y="10542"/>
                  </a:cubicBezTo>
                  <a:cubicBezTo>
                    <a:pt x="2073" y="14661"/>
                    <a:pt x="1822" y="18858"/>
                    <a:pt x="2045" y="23031"/>
                  </a:cubicBezTo>
                  <a:cubicBezTo>
                    <a:pt x="2235" y="26588"/>
                    <a:pt x="2768" y="30129"/>
                    <a:pt x="2723" y="33690"/>
                  </a:cubicBezTo>
                  <a:cubicBezTo>
                    <a:pt x="2678" y="37252"/>
                    <a:pt x="2005" y="40915"/>
                    <a:pt x="0" y="43877"/>
                  </a:cubicBezTo>
                  <a:cubicBezTo>
                    <a:pt x="3285" y="41350"/>
                    <a:pt x="6101" y="38233"/>
                    <a:pt x="8270" y="34726"/>
                  </a:cubicBezTo>
                  <a:cubicBezTo>
                    <a:pt x="7278" y="32379"/>
                    <a:pt x="6447" y="29967"/>
                    <a:pt x="5785" y="27509"/>
                  </a:cubicBezTo>
                  <a:lnTo>
                    <a:pt x="5785" y="27509"/>
                  </a:lnTo>
                  <a:cubicBezTo>
                    <a:pt x="7158" y="28738"/>
                    <a:pt x="8276" y="30242"/>
                    <a:pt x="9049" y="31904"/>
                  </a:cubicBezTo>
                  <a:cubicBezTo>
                    <a:pt x="10377" y="29794"/>
                    <a:pt x="11515" y="27569"/>
                    <a:pt x="12451" y="25264"/>
                  </a:cubicBezTo>
                  <a:cubicBezTo>
                    <a:pt x="12682" y="24694"/>
                    <a:pt x="12904" y="24087"/>
                    <a:pt x="12807" y="23481"/>
                  </a:cubicBezTo>
                  <a:cubicBezTo>
                    <a:pt x="12716" y="22911"/>
                    <a:pt x="12356" y="22425"/>
                    <a:pt x="12007" y="21962"/>
                  </a:cubicBezTo>
                  <a:cubicBezTo>
                    <a:pt x="10615" y="20121"/>
                    <a:pt x="9224" y="18280"/>
                    <a:pt x="7833" y="16437"/>
                  </a:cubicBezTo>
                  <a:lnTo>
                    <a:pt x="7833" y="16437"/>
                  </a:lnTo>
                  <a:cubicBezTo>
                    <a:pt x="9083" y="18076"/>
                    <a:pt x="11529" y="19249"/>
                    <a:pt x="12935" y="20928"/>
                  </a:cubicBezTo>
                  <a:cubicBezTo>
                    <a:pt x="14099" y="19122"/>
                    <a:pt x="14740" y="17103"/>
                    <a:pt x="15811" y="15209"/>
                  </a:cubicBezTo>
                  <a:cubicBezTo>
                    <a:pt x="14083" y="12255"/>
                    <a:pt x="12470" y="9228"/>
                    <a:pt x="11179" y="6064"/>
                  </a:cubicBezTo>
                  <a:lnTo>
                    <a:pt x="11179" y="6064"/>
                  </a:lnTo>
                  <a:cubicBezTo>
                    <a:pt x="13052" y="8017"/>
                    <a:pt x="14793" y="10093"/>
                    <a:pt x="16386" y="12276"/>
                  </a:cubicBezTo>
                  <a:cubicBezTo>
                    <a:pt x="16953" y="10910"/>
                    <a:pt x="19719" y="593"/>
                    <a:pt x="21427" y="593"/>
                  </a:cubicBezTo>
                  <a:cubicBezTo>
                    <a:pt x="21442" y="593"/>
                    <a:pt x="21456" y="593"/>
                    <a:pt x="21471" y="595"/>
                  </a:cubicBezTo>
                  <a:cubicBezTo>
                    <a:pt x="19162" y="349"/>
                    <a:pt x="16731" y="0"/>
                    <a:pt x="14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4379975" y="310325"/>
              <a:ext cx="502550" cy="1045900"/>
            </a:xfrm>
            <a:custGeom>
              <a:rect b="b" l="l" r="r" t="t"/>
              <a:pathLst>
                <a:path extrusionOk="0" h="41836" w="20102">
                  <a:moveTo>
                    <a:pt x="20102" y="1"/>
                  </a:moveTo>
                  <a:cubicBezTo>
                    <a:pt x="20101" y="2"/>
                    <a:pt x="20101" y="2"/>
                    <a:pt x="20100" y="3"/>
                  </a:cubicBezTo>
                  <a:lnTo>
                    <a:pt x="20100" y="3"/>
                  </a:lnTo>
                  <a:cubicBezTo>
                    <a:pt x="20101" y="2"/>
                    <a:pt x="20101" y="2"/>
                    <a:pt x="20102" y="1"/>
                  </a:cubicBezTo>
                  <a:close/>
                  <a:moveTo>
                    <a:pt x="20100" y="4"/>
                  </a:moveTo>
                  <a:cubicBezTo>
                    <a:pt x="18678" y="2398"/>
                    <a:pt x="17256" y="4793"/>
                    <a:pt x="15833" y="7187"/>
                  </a:cubicBezTo>
                  <a:cubicBezTo>
                    <a:pt x="13998" y="5695"/>
                    <a:pt x="12162" y="4204"/>
                    <a:pt x="10327" y="2712"/>
                  </a:cubicBezTo>
                  <a:lnTo>
                    <a:pt x="10327" y="2712"/>
                  </a:lnTo>
                  <a:cubicBezTo>
                    <a:pt x="10951" y="5986"/>
                    <a:pt x="12047" y="9172"/>
                    <a:pt x="13569" y="12137"/>
                  </a:cubicBezTo>
                  <a:cubicBezTo>
                    <a:pt x="12120" y="11271"/>
                    <a:pt x="10778" y="10226"/>
                    <a:pt x="9582" y="9033"/>
                  </a:cubicBezTo>
                  <a:lnTo>
                    <a:pt x="9582" y="9033"/>
                  </a:lnTo>
                  <a:cubicBezTo>
                    <a:pt x="10290" y="11060"/>
                    <a:pt x="10997" y="13086"/>
                    <a:pt x="11706" y="15114"/>
                  </a:cubicBezTo>
                  <a:cubicBezTo>
                    <a:pt x="9351" y="13950"/>
                    <a:pt x="7118" y="12542"/>
                    <a:pt x="5054" y="10918"/>
                  </a:cubicBezTo>
                  <a:lnTo>
                    <a:pt x="5054" y="10918"/>
                  </a:lnTo>
                  <a:cubicBezTo>
                    <a:pt x="5570" y="11325"/>
                    <a:pt x="5831" y="13958"/>
                    <a:pt x="6040" y="14656"/>
                  </a:cubicBezTo>
                  <a:cubicBezTo>
                    <a:pt x="6438" y="15979"/>
                    <a:pt x="6887" y="17283"/>
                    <a:pt x="7374" y="18577"/>
                  </a:cubicBezTo>
                  <a:cubicBezTo>
                    <a:pt x="8287" y="20998"/>
                    <a:pt x="8963" y="23472"/>
                    <a:pt x="9356" y="26035"/>
                  </a:cubicBezTo>
                  <a:cubicBezTo>
                    <a:pt x="7795" y="24303"/>
                    <a:pt x="6168" y="22632"/>
                    <a:pt x="4478" y="21027"/>
                  </a:cubicBezTo>
                  <a:lnTo>
                    <a:pt x="4478" y="21027"/>
                  </a:lnTo>
                  <a:lnTo>
                    <a:pt x="5879" y="31660"/>
                  </a:lnTo>
                  <a:cubicBezTo>
                    <a:pt x="5907" y="31874"/>
                    <a:pt x="5936" y="32095"/>
                    <a:pt x="5876" y="32302"/>
                  </a:cubicBezTo>
                  <a:cubicBezTo>
                    <a:pt x="5824" y="32486"/>
                    <a:pt x="5706" y="32643"/>
                    <a:pt x="5592" y="32795"/>
                  </a:cubicBezTo>
                  <a:cubicBezTo>
                    <a:pt x="4947" y="33658"/>
                    <a:pt x="4302" y="34520"/>
                    <a:pt x="3656" y="35383"/>
                  </a:cubicBezTo>
                  <a:cubicBezTo>
                    <a:pt x="3314" y="31433"/>
                    <a:pt x="3174" y="27463"/>
                    <a:pt x="2321" y="23574"/>
                  </a:cubicBezTo>
                  <a:lnTo>
                    <a:pt x="2321" y="23574"/>
                  </a:lnTo>
                  <a:cubicBezTo>
                    <a:pt x="2514" y="26252"/>
                    <a:pt x="2757" y="28961"/>
                    <a:pt x="2723" y="31648"/>
                  </a:cubicBezTo>
                  <a:cubicBezTo>
                    <a:pt x="2678" y="35210"/>
                    <a:pt x="2005" y="38873"/>
                    <a:pt x="0" y="41835"/>
                  </a:cubicBezTo>
                  <a:cubicBezTo>
                    <a:pt x="3285" y="39308"/>
                    <a:pt x="6101" y="36191"/>
                    <a:pt x="8270" y="32683"/>
                  </a:cubicBezTo>
                  <a:cubicBezTo>
                    <a:pt x="7278" y="30337"/>
                    <a:pt x="6447" y="27925"/>
                    <a:pt x="5785" y="25467"/>
                  </a:cubicBezTo>
                  <a:lnTo>
                    <a:pt x="5785" y="25467"/>
                  </a:lnTo>
                  <a:cubicBezTo>
                    <a:pt x="7159" y="26696"/>
                    <a:pt x="8276" y="28200"/>
                    <a:pt x="9050" y="29861"/>
                  </a:cubicBezTo>
                  <a:cubicBezTo>
                    <a:pt x="10377" y="27752"/>
                    <a:pt x="11515" y="25527"/>
                    <a:pt x="12451" y="23222"/>
                  </a:cubicBezTo>
                  <a:cubicBezTo>
                    <a:pt x="12682" y="22652"/>
                    <a:pt x="12904" y="22045"/>
                    <a:pt x="12807" y="21439"/>
                  </a:cubicBezTo>
                  <a:cubicBezTo>
                    <a:pt x="12716" y="20869"/>
                    <a:pt x="12356" y="20383"/>
                    <a:pt x="12007" y="19920"/>
                  </a:cubicBezTo>
                  <a:cubicBezTo>
                    <a:pt x="10617" y="18080"/>
                    <a:pt x="9225" y="16238"/>
                    <a:pt x="7835" y="14398"/>
                  </a:cubicBezTo>
                  <a:lnTo>
                    <a:pt x="7835" y="14398"/>
                  </a:lnTo>
                  <a:cubicBezTo>
                    <a:pt x="9085" y="16035"/>
                    <a:pt x="11530" y="17208"/>
                    <a:pt x="12935" y="18886"/>
                  </a:cubicBezTo>
                  <a:cubicBezTo>
                    <a:pt x="14099" y="17080"/>
                    <a:pt x="14740" y="15061"/>
                    <a:pt x="15812" y="13167"/>
                  </a:cubicBezTo>
                  <a:cubicBezTo>
                    <a:pt x="14083" y="10213"/>
                    <a:pt x="12470" y="7186"/>
                    <a:pt x="11179" y="4022"/>
                  </a:cubicBezTo>
                  <a:lnTo>
                    <a:pt x="11179" y="4022"/>
                  </a:lnTo>
                  <a:cubicBezTo>
                    <a:pt x="13052" y="5975"/>
                    <a:pt x="14793" y="8051"/>
                    <a:pt x="16386" y="10234"/>
                  </a:cubicBezTo>
                  <a:cubicBezTo>
                    <a:pt x="17765" y="6917"/>
                    <a:pt x="18289" y="3053"/>
                    <a:pt x="20100" y="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4004450" y="238125"/>
              <a:ext cx="867900" cy="630000"/>
            </a:xfrm>
            <a:custGeom>
              <a:rect b="b" l="l" r="r" t="t"/>
              <a:pathLst>
                <a:path extrusionOk="0" h="25200" w="34716">
                  <a:moveTo>
                    <a:pt x="20731" y="0"/>
                  </a:moveTo>
                  <a:cubicBezTo>
                    <a:pt x="17380" y="0"/>
                    <a:pt x="13967" y="550"/>
                    <a:pt x="11334" y="2529"/>
                  </a:cubicBezTo>
                  <a:cubicBezTo>
                    <a:pt x="4413" y="7727"/>
                    <a:pt x="6485" y="19480"/>
                    <a:pt x="1" y="25199"/>
                  </a:cubicBezTo>
                  <a:cubicBezTo>
                    <a:pt x="3911" y="24624"/>
                    <a:pt x="7164" y="21106"/>
                    <a:pt x="7385" y="17213"/>
                  </a:cubicBezTo>
                  <a:cubicBezTo>
                    <a:pt x="7513" y="18095"/>
                    <a:pt x="7643" y="18977"/>
                    <a:pt x="7773" y="19859"/>
                  </a:cubicBezTo>
                  <a:cubicBezTo>
                    <a:pt x="9350" y="18839"/>
                    <a:pt x="10929" y="17819"/>
                    <a:pt x="12507" y="16799"/>
                  </a:cubicBezTo>
                  <a:cubicBezTo>
                    <a:pt x="12556" y="14371"/>
                    <a:pt x="12260" y="11937"/>
                    <a:pt x="11635" y="9588"/>
                  </a:cubicBezTo>
                  <a:lnTo>
                    <a:pt x="11635" y="9588"/>
                  </a:lnTo>
                  <a:cubicBezTo>
                    <a:pt x="12564" y="11095"/>
                    <a:pt x="13239" y="12754"/>
                    <a:pt x="13622" y="14477"/>
                  </a:cubicBezTo>
                  <a:cubicBezTo>
                    <a:pt x="14763" y="13364"/>
                    <a:pt x="16034" y="12380"/>
                    <a:pt x="17400" y="11550"/>
                  </a:cubicBezTo>
                  <a:cubicBezTo>
                    <a:pt x="16960" y="9593"/>
                    <a:pt x="16521" y="7636"/>
                    <a:pt x="16081" y="5678"/>
                  </a:cubicBezTo>
                  <a:lnTo>
                    <a:pt x="16081" y="5678"/>
                  </a:lnTo>
                  <a:cubicBezTo>
                    <a:pt x="16817" y="7314"/>
                    <a:pt x="17552" y="8949"/>
                    <a:pt x="18289" y="10585"/>
                  </a:cubicBezTo>
                  <a:cubicBezTo>
                    <a:pt x="19882" y="9114"/>
                    <a:pt x="21707" y="7887"/>
                    <a:pt x="23677" y="6961"/>
                  </a:cubicBezTo>
                  <a:lnTo>
                    <a:pt x="22199" y="3928"/>
                  </a:lnTo>
                  <a:lnTo>
                    <a:pt x="22199" y="3928"/>
                  </a:lnTo>
                  <a:cubicBezTo>
                    <a:pt x="22725" y="4415"/>
                    <a:pt x="23358" y="4601"/>
                    <a:pt x="24040" y="4601"/>
                  </a:cubicBezTo>
                  <a:cubicBezTo>
                    <a:pt x="25338" y="4601"/>
                    <a:pt x="26813" y="3928"/>
                    <a:pt x="28068" y="3379"/>
                  </a:cubicBezTo>
                  <a:cubicBezTo>
                    <a:pt x="30239" y="2429"/>
                    <a:pt x="32525" y="2386"/>
                    <a:pt x="34716" y="1787"/>
                  </a:cubicBezTo>
                  <a:cubicBezTo>
                    <a:pt x="33157" y="244"/>
                    <a:pt x="29739" y="33"/>
                    <a:pt x="26679" y="33"/>
                  </a:cubicBezTo>
                  <a:cubicBezTo>
                    <a:pt x="25526" y="33"/>
                    <a:pt x="24424" y="63"/>
                    <a:pt x="23491" y="63"/>
                  </a:cubicBezTo>
                  <a:cubicBezTo>
                    <a:pt x="23091" y="63"/>
                    <a:pt x="22722" y="58"/>
                    <a:pt x="22394" y="42"/>
                  </a:cubicBezTo>
                  <a:cubicBezTo>
                    <a:pt x="21844" y="15"/>
                    <a:pt x="21289" y="0"/>
                    <a:pt x="20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4004450" y="240425"/>
              <a:ext cx="867900" cy="627700"/>
            </a:xfrm>
            <a:custGeom>
              <a:rect b="b" l="l" r="r" t="t"/>
              <a:pathLst>
                <a:path extrusionOk="0" h="25108" w="34716">
                  <a:moveTo>
                    <a:pt x="29672" y="1"/>
                  </a:moveTo>
                  <a:cubicBezTo>
                    <a:pt x="29675" y="1"/>
                    <a:pt x="29678" y="1"/>
                    <a:pt x="29681" y="2"/>
                  </a:cubicBezTo>
                  <a:lnTo>
                    <a:pt x="29681" y="2"/>
                  </a:lnTo>
                  <a:lnTo>
                    <a:pt x="29672" y="1"/>
                  </a:lnTo>
                  <a:close/>
                  <a:moveTo>
                    <a:pt x="29681" y="2"/>
                  </a:moveTo>
                  <a:lnTo>
                    <a:pt x="31042" y="214"/>
                  </a:lnTo>
                  <a:cubicBezTo>
                    <a:pt x="28516" y="1682"/>
                    <a:pt x="25690" y="2624"/>
                    <a:pt x="22792" y="2990"/>
                  </a:cubicBezTo>
                  <a:cubicBezTo>
                    <a:pt x="21885" y="3104"/>
                    <a:pt x="20971" y="3162"/>
                    <a:pt x="20056" y="3162"/>
                  </a:cubicBezTo>
                  <a:cubicBezTo>
                    <a:pt x="19457" y="3162"/>
                    <a:pt x="18857" y="3137"/>
                    <a:pt x="18259" y="3087"/>
                  </a:cubicBezTo>
                  <a:lnTo>
                    <a:pt x="18259" y="3087"/>
                  </a:lnTo>
                  <a:cubicBezTo>
                    <a:pt x="19104" y="4002"/>
                    <a:pt x="19751" y="5100"/>
                    <a:pt x="20145" y="6281"/>
                  </a:cubicBezTo>
                  <a:cubicBezTo>
                    <a:pt x="19802" y="6575"/>
                    <a:pt x="19460" y="6871"/>
                    <a:pt x="19117" y="7166"/>
                  </a:cubicBezTo>
                  <a:cubicBezTo>
                    <a:pt x="17833" y="5487"/>
                    <a:pt x="16345" y="3964"/>
                    <a:pt x="14696" y="2641"/>
                  </a:cubicBezTo>
                  <a:lnTo>
                    <a:pt x="14696" y="2641"/>
                  </a:lnTo>
                  <a:cubicBezTo>
                    <a:pt x="14937" y="5201"/>
                    <a:pt x="15315" y="7749"/>
                    <a:pt x="15828" y="10268"/>
                  </a:cubicBezTo>
                  <a:cubicBezTo>
                    <a:pt x="15275" y="10399"/>
                    <a:pt x="14749" y="10640"/>
                    <a:pt x="14289" y="10971"/>
                  </a:cubicBezTo>
                  <a:cubicBezTo>
                    <a:pt x="13313" y="8863"/>
                    <a:pt x="12197" y="6818"/>
                    <a:pt x="10951" y="4857"/>
                  </a:cubicBezTo>
                  <a:cubicBezTo>
                    <a:pt x="10622" y="8615"/>
                    <a:pt x="10552" y="12395"/>
                    <a:pt x="10742" y="16162"/>
                  </a:cubicBezTo>
                  <a:cubicBezTo>
                    <a:pt x="10028" y="16418"/>
                    <a:pt x="9337" y="16734"/>
                    <a:pt x="8677" y="17105"/>
                  </a:cubicBezTo>
                  <a:cubicBezTo>
                    <a:pt x="8782" y="15234"/>
                    <a:pt x="8648" y="13351"/>
                    <a:pt x="8283" y="11513"/>
                  </a:cubicBezTo>
                  <a:cubicBezTo>
                    <a:pt x="7322" y="15048"/>
                    <a:pt x="5797" y="18430"/>
                    <a:pt x="3783" y="21490"/>
                  </a:cubicBezTo>
                  <a:cubicBezTo>
                    <a:pt x="4641" y="18915"/>
                    <a:pt x="5232" y="16251"/>
                    <a:pt x="5546" y="13555"/>
                  </a:cubicBezTo>
                  <a:lnTo>
                    <a:pt x="5546" y="13555"/>
                  </a:lnTo>
                  <a:cubicBezTo>
                    <a:pt x="5050" y="15697"/>
                    <a:pt x="4370" y="17901"/>
                    <a:pt x="3513" y="19933"/>
                  </a:cubicBezTo>
                  <a:cubicBezTo>
                    <a:pt x="3035" y="21068"/>
                    <a:pt x="1430" y="24896"/>
                    <a:pt x="1" y="25107"/>
                  </a:cubicBezTo>
                  <a:cubicBezTo>
                    <a:pt x="3911" y="24531"/>
                    <a:pt x="7164" y="21014"/>
                    <a:pt x="7385" y="17121"/>
                  </a:cubicBezTo>
                  <a:cubicBezTo>
                    <a:pt x="7513" y="18003"/>
                    <a:pt x="7643" y="18885"/>
                    <a:pt x="7773" y="19767"/>
                  </a:cubicBezTo>
                  <a:cubicBezTo>
                    <a:pt x="9350" y="18747"/>
                    <a:pt x="10929" y="17727"/>
                    <a:pt x="12507" y="16707"/>
                  </a:cubicBezTo>
                  <a:cubicBezTo>
                    <a:pt x="12555" y="14279"/>
                    <a:pt x="12260" y="11845"/>
                    <a:pt x="11635" y="9496"/>
                  </a:cubicBezTo>
                  <a:lnTo>
                    <a:pt x="11635" y="9496"/>
                  </a:lnTo>
                  <a:cubicBezTo>
                    <a:pt x="12564" y="11003"/>
                    <a:pt x="13237" y="12662"/>
                    <a:pt x="13621" y="14385"/>
                  </a:cubicBezTo>
                  <a:cubicBezTo>
                    <a:pt x="14763" y="13272"/>
                    <a:pt x="16034" y="12288"/>
                    <a:pt x="17400" y="11458"/>
                  </a:cubicBezTo>
                  <a:cubicBezTo>
                    <a:pt x="16960" y="9501"/>
                    <a:pt x="16520" y="7544"/>
                    <a:pt x="16081" y="5586"/>
                  </a:cubicBezTo>
                  <a:lnTo>
                    <a:pt x="16081" y="5586"/>
                  </a:lnTo>
                  <a:cubicBezTo>
                    <a:pt x="16817" y="7222"/>
                    <a:pt x="17552" y="8857"/>
                    <a:pt x="18289" y="10493"/>
                  </a:cubicBezTo>
                  <a:cubicBezTo>
                    <a:pt x="19882" y="9022"/>
                    <a:pt x="21707" y="7795"/>
                    <a:pt x="23677" y="6869"/>
                  </a:cubicBezTo>
                  <a:lnTo>
                    <a:pt x="22199" y="3836"/>
                  </a:lnTo>
                  <a:lnTo>
                    <a:pt x="22199" y="3836"/>
                  </a:lnTo>
                  <a:cubicBezTo>
                    <a:pt x="22725" y="4323"/>
                    <a:pt x="23358" y="4509"/>
                    <a:pt x="24040" y="4509"/>
                  </a:cubicBezTo>
                  <a:cubicBezTo>
                    <a:pt x="25338" y="4509"/>
                    <a:pt x="26813" y="3836"/>
                    <a:pt x="28068" y="3287"/>
                  </a:cubicBezTo>
                  <a:cubicBezTo>
                    <a:pt x="30239" y="2337"/>
                    <a:pt x="32525" y="2294"/>
                    <a:pt x="34716" y="1695"/>
                  </a:cubicBezTo>
                  <a:cubicBezTo>
                    <a:pt x="33399" y="392"/>
                    <a:pt x="31387" y="267"/>
                    <a:pt x="29681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4899300" y="250975"/>
              <a:ext cx="401550" cy="1198850"/>
            </a:xfrm>
            <a:custGeom>
              <a:rect b="b" l="l" r="r" t="t"/>
              <a:pathLst>
                <a:path extrusionOk="0" h="47954" w="16062">
                  <a:moveTo>
                    <a:pt x="11856" y="1"/>
                  </a:moveTo>
                  <a:cubicBezTo>
                    <a:pt x="10131" y="620"/>
                    <a:pt x="8605" y="741"/>
                    <a:pt x="7063" y="741"/>
                  </a:cubicBezTo>
                  <a:cubicBezTo>
                    <a:pt x="6078" y="741"/>
                    <a:pt x="5086" y="692"/>
                    <a:pt x="4032" y="692"/>
                  </a:cubicBezTo>
                  <a:cubicBezTo>
                    <a:pt x="3770" y="692"/>
                    <a:pt x="3505" y="695"/>
                    <a:pt x="3235" y="702"/>
                  </a:cubicBezTo>
                  <a:cubicBezTo>
                    <a:pt x="457" y="780"/>
                    <a:pt x="0" y="2799"/>
                    <a:pt x="60" y="5415"/>
                  </a:cubicBezTo>
                  <a:lnTo>
                    <a:pt x="60" y="5417"/>
                  </a:lnTo>
                  <a:cubicBezTo>
                    <a:pt x="148" y="9220"/>
                    <a:pt x="269" y="13166"/>
                    <a:pt x="1981" y="16577"/>
                  </a:cubicBezTo>
                  <a:cubicBezTo>
                    <a:pt x="2425" y="14451"/>
                    <a:pt x="4177" y="12648"/>
                    <a:pt x="6312" y="12119"/>
                  </a:cubicBezTo>
                  <a:lnTo>
                    <a:pt x="6312" y="12119"/>
                  </a:lnTo>
                  <a:cubicBezTo>
                    <a:pt x="4779" y="13800"/>
                    <a:pt x="3159" y="15681"/>
                    <a:pt x="3078" y="17940"/>
                  </a:cubicBezTo>
                  <a:cubicBezTo>
                    <a:pt x="2982" y="20606"/>
                    <a:pt x="5074" y="22948"/>
                    <a:pt x="5173" y="25613"/>
                  </a:cubicBezTo>
                  <a:cubicBezTo>
                    <a:pt x="6600" y="23747"/>
                    <a:pt x="8027" y="21879"/>
                    <a:pt x="9455" y="20013"/>
                  </a:cubicBezTo>
                  <a:lnTo>
                    <a:pt x="9455" y="20013"/>
                  </a:lnTo>
                  <a:cubicBezTo>
                    <a:pt x="8668" y="23342"/>
                    <a:pt x="7237" y="26521"/>
                    <a:pt x="5262" y="29331"/>
                  </a:cubicBezTo>
                  <a:cubicBezTo>
                    <a:pt x="6614" y="31721"/>
                    <a:pt x="7277" y="34485"/>
                    <a:pt x="7156" y="37219"/>
                  </a:cubicBezTo>
                  <a:lnTo>
                    <a:pt x="10127" y="31666"/>
                  </a:lnTo>
                  <a:lnTo>
                    <a:pt x="10127" y="31666"/>
                  </a:lnTo>
                  <a:cubicBezTo>
                    <a:pt x="10032" y="34898"/>
                    <a:pt x="9106" y="38101"/>
                    <a:pt x="7460" y="40896"/>
                  </a:cubicBezTo>
                  <a:cubicBezTo>
                    <a:pt x="8566" y="43065"/>
                    <a:pt x="9056" y="45534"/>
                    <a:pt x="8863" y="47953"/>
                  </a:cubicBezTo>
                  <a:cubicBezTo>
                    <a:pt x="12518" y="41269"/>
                    <a:pt x="13472" y="33515"/>
                    <a:pt x="14305" y="25965"/>
                  </a:cubicBezTo>
                  <a:cubicBezTo>
                    <a:pt x="15276" y="17186"/>
                    <a:pt x="16061" y="7797"/>
                    <a:pt x="11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4943450" y="547825"/>
              <a:ext cx="336150" cy="902000"/>
            </a:xfrm>
            <a:custGeom>
              <a:rect b="b" l="l" r="r" t="t"/>
              <a:pathLst>
                <a:path extrusionOk="0" h="36080" w="13446">
                  <a:moveTo>
                    <a:pt x="12993" y="0"/>
                  </a:moveTo>
                  <a:cubicBezTo>
                    <a:pt x="12993" y="1"/>
                    <a:pt x="12993" y="2"/>
                    <a:pt x="12993" y="3"/>
                  </a:cubicBezTo>
                  <a:lnTo>
                    <a:pt x="12993" y="3"/>
                  </a:lnTo>
                  <a:cubicBezTo>
                    <a:pt x="12993" y="2"/>
                    <a:pt x="12993" y="1"/>
                    <a:pt x="12993" y="0"/>
                  </a:cubicBezTo>
                  <a:close/>
                  <a:moveTo>
                    <a:pt x="12993" y="3"/>
                  </a:moveTo>
                  <a:cubicBezTo>
                    <a:pt x="13209" y="2262"/>
                    <a:pt x="12335" y="5109"/>
                    <a:pt x="12016" y="7359"/>
                  </a:cubicBezTo>
                  <a:cubicBezTo>
                    <a:pt x="11668" y="9809"/>
                    <a:pt x="11298" y="12255"/>
                    <a:pt x="10907" y="14698"/>
                  </a:cubicBezTo>
                  <a:cubicBezTo>
                    <a:pt x="10517" y="17130"/>
                    <a:pt x="10211" y="19615"/>
                    <a:pt x="9666" y="22018"/>
                  </a:cubicBezTo>
                  <a:cubicBezTo>
                    <a:pt x="9201" y="24063"/>
                    <a:pt x="9055" y="26179"/>
                    <a:pt x="8298" y="28168"/>
                  </a:cubicBezTo>
                  <a:cubicBezTo>
                    <a:pt x="9016" y="24321"/>
                    <a:pt x="8802" y="20304"/>
                    <a:pt x="7681" y="16554"/>
                  </a:cubicBezTo>
                  <a:cubicBezTo>
                    <a:pt x="7254" y="17821"/>
                    <a:pt x="6613" y="19015"/>
                    <a:pt x="5794" y="20071"/>
                  </a:cubicBezTo>
                  <a:cubicBezTo>
                    <a:pt x="5613" y="19056"/>
                    <a:pt x="5212" y="18080"/>
                    <a:pt x="4626" y="17229"/>
                  </a:cubicBezTo>
                  <a:cubicBezTo>
                    <a:pt x="6736" y="13501"/>
                    <a:pt x="8173" y="9393"/>
                    <a:pt x="8846" y="5161"/>
                  </a:cubicBezTo>
                  <a:lnTo>
                    <a:pt x="8846" y="5161"/>
                  </a:lnTo>
                  <a:cubicBezTo>
                    <a:pt x="6988" y="6886"/>
                    <a:pt x="5248" y="8740"/>
                    <a:pt x="3642" y="10704"/>
                  </a:cubicBezTo>
                  <a:cubicBezTo>
                    <a:pt x="2542" y="8546"/>
                    <a:pt x="1413" y="6118"/>
                    <a:pt x="2094" y="3795"/>
                  </a:cubicBezTo>
                  <a:lnTo>
                    <a:pt x="2094" y="3795"/>
                  </a:lnTo>
                  <a:cubicBezTo>
                    <a:pt x="0" y="7323"/>
                    <a:pt x="3276" y="10187"/>
                    <a:pt x="3407" y="13739"/>
                  </a:cubicBezTo>
                  <a:cubicBezTo>
                    <a:pt x="4834" y="11873"/>
                    <a:pt x="6261" y="10005"/>
                    <a:pt x="7689" y="8139"/>
                  </a:cubicBezTo>
                  <a:lnTo>
                    <a:pt x="7689" y="8139"/>
                  </a:lnTo>
                  <a:cubicBezTo>
                    <a:pt x="6902" y="11468"/>
                    <a:pt x="5471" y="14647"/>
                    <a:pt x="3496" y="17457"/>
                  </a:cubicBezTo>
                  <a:cubicBezTo>
                    <a:pt x="4848" y="19847"/>
                    <a:pt x="5511" y="22611"/>
                    <a:pt x="5390" y="25345"/>
                  </a:cubicBezTo>
                  <a:lnTo>
                    <a:pt x="8361" y="19792"/>
                  </a:lnTo>
                  <a:lnTo>
                    <a:pt x="8361" y="19792"/>
                  </a:lnTo>
                  <a:cubicBezTo>
                    <a:pt x="8266" y="23024"/>
                    <a:pt x="7340" y="26227"/>
                    <a:pt x="5694" y="29022"/>
                  </a:cubicBezTo>
                  <a:cubicBezTo>
                    <a:pt x="6798" y="31191"/>
                    <a:pt x="7290" y="33660"/>
                    <a:pt x="7096" y="36079"/>
                  </a:cubicBezTo>
                  <a:cubicBezTo>
                    <a:pt x="10752" y="29395"/>
                    <a:pt x="11706" y="21641"/>
                    <a:pt x="12539" y="14091"/>
                  </a:cubicBezTo>
                  <a:cubicBezTo>
                    <a:pt x="13063" y="9357"/>
                    <a:pt x="13445" y="4730"/>
                    <a:pt x="12993" y="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5040575" y="249700"/>
              <a:ext cx="642700" cy="990600"/>
            </a:xfrm>
            <a:custGeom>
              <a:rect b="b" l="l" r="r" t="t"/>
              <a:pathLst>
                <a:path extrusionOk="0" h="39624" w="25708">
                  <a:moveTo>
                    <a:pt x="16288" y="1"/>
                  </a:moveTo>
                  <a:cubicBezTo>
                    <a:pt x="11159" y="1"/>
                    <a:pt x="4819" y="3"/>
                    <a:pt x="0" y="1777"/>
                  </a:cubicBezTo>
                  <a:cubicBezTo>
                    <a:pt x="2678" y="3397"/>
                    <a:pt x="4403" y="7628"/>
                    <a:pt x="6323" y="10088"/>
                  </a:cubicBezTo>
                  <a:cubicBezTo>
                    <a:pt x="7260" y="8732"/>
                    <a:pt x="8498" y="7580"/>
                    <a:pt x="9925" y="6738"/>
                  </a:cubicBezTo>
                  <a:lnTo>
                    <a:pt x="9925" y="6738"/>
                  </a:lnTo>
                  <a:cubicBezTo>
                    <a:pt x="10206" y="8446"/>
                    <a:pt x="10005" y="10228"/>
                    <a:pt x="9351" y="11834"/>
                  </a:cubicBezTo>
                  <a:cubicBezTo>
                    <a:pt x="11061" y="13623"/>
                    <a:pt x="12545" y="15624"/>
                    <a:pt x="13757" y="17774"/>
                  </a:cubicBezTo>
                  <a:cubicBezTo>
                    <a:pt x="13937" y="16637"/>
                    <a:pt x="14474" y="15571"/>
                    <a:pt x="15220" y="14676"/>
                  </a:cubicBezTo>
                  <a:cubicBezTo>
                    <a:pt x="15710" y="14087"/>
                    <a:pt x="16291" y="13574"/>
                    <a:pt x="16920" y="13164"/>
                  </a:cubicBezTo>
                  <a:lnTo>
                    <a:pt x="16920" y="13164"/>
                  </a:lnTo>
                  <a:cubicBezTo>
                    <a:pt x="16598" y="14925"/>
                    <a:pt x="16049" y="16647"/>
                    <a:pt x="15289" y="18273"/>
                  </a:cubicBezTo>
                  <a:cubicBezTo>
                    <a:pt x="15128" y="18620"/>
                    <a:pt x="14953" y="18977"/>
                    <a:pt x="14956" y="19359"/>
                  </a:cubicBezTo>
                  <a:cubicBezTo>
                    <a:pt x="14960" y="19705"/>
                    <a:pt x="15111" y="20032"/>
                    <a:pt x="15260" y="20346"/>
                  </a:cubicBezTo>
                  <a:cubicBezTo>
                    <a:pt x="16203" y="22341"/>
                    <a:pt x="17145" y="24336"/>
                    <a:pt x="18089" y="26330"/>
                  </a:cubicBezTo>
                  <a:cubicBezTo>
                    <a:pt x="19065" y="25026"/>
                    <a:pt x="20041" y="23722"/>
                    <a:pt x="21017" y="22418"/>
                  </a:cubicBezTo>
                  <a:lnTo>
                    <a:pt x="21017" y="22418"/>
                  </a:lnTo>
                  <a:cubicBezTo>
                    <a:pt x="21116" y="24199"/>
                    <a:pt x="21131" y="26212"/>
                    <a:pt x="19852" y="27475"/>
                  </a:cubicBezTo>
                  <a:cubicBezTo>
                    <a:pt x="19699" y="27626"/>
                    <a:pt x="19522" y="27774"/>
                    <a:pt x="19461" y="27980"/>
                  </a:cubicBezTo>
                  <a:cubicBezTo>
                    <a:pt x="19384" y="28238"/>
                    <a:pt x="19509" y="28508"/>
                    <a:pt x="19630" y="28750"/>
                  </a:cubicBezTo>
                  <a:cubicBezTo>
                    <a:pt x="21356" y="32209"/>
                    <a:pt x="22676" y="35866"/>
                    <a:pt x="23558" y="39624"/>
                  </a:cubicBezTo>
                  <a:cubicBezTo>
                    <a:pt x="24835" y="35178"/>
                    <a:pt x="25483" y="30222"/>
                    <a:pt x="25562" y="25607"/>
                  </a:cubicBezTo>
                  <a:cubicBezTo>
                    <a:pt x="25707" y="17028"/>
                    <a:pt x="24127" y="9398"/>
                    <a:pt x="19940" y="2006"/>
                  </a:cubicBezTo>
                  <a:cubicBezTo>
                    <a:pt x="19630" y="1459"/>
                    <a:pt x="19304" y="892"/>
                    <a:pt x="18787" y="529"/>
                  </a:cubicBezTo>
                  <a:cubicBezTo>
                    <a:pt x="18081" y="33"/>
                    <a:pt x="17154" y="1"/>
                    <a:pt x="16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5139325" y="249700"/>
              <a:ext cx="543950" cy="963525"/>
            </a:xfrm>
            <a:custGeom>
              <a:rect b="b" l="l" r="r" t="t"/>
              <a:pathLst>
                <a:path extrusionOk="0" h="38541" w="21758">
                  <a:moveTo>
                    <a:pt x="12338" y="1"/>
                  </a:moveTo>
                  <a:cubicBezTo>
                    <a:pt x="9984" y="1"/>
                    <a:pt x="7627" y="4"/>
                    <a:pt x="5275" y="142"/>
                  </a:cubicBezTo>
                  <a:cubicBezTo>
                    <a:pt x="4454" y="190"/>
                    <a:pt x="3431" y="80"/>
                    <a:pt x="2697" y="454"/>
                  </a:cubicBezTo>
                  <a:cubicBezTo>
                    <a:pt x="1730" y="947"/>
                    <a:pt x="777" y="2340"/>
                    <a:pt x="0" y="3107"/>
                  </a:cubicBezTo>
                  <a:cubicBezTo>
                    <a:pt x="1867" y="3024"/>
                    <a:pt x="3735" y="2982"/>
                    <a:pt x="5603" y="2982"/>
                  </a:cubicBezTo>
                  <a:cubicBezTo>
                    <a:pt x="6619" y="2982"/>
                    <a:pt x="7635" y="2994"/>
                    <a:pt x="8651" y="3019"/>
                  </a:cubicBezTo>
                  <a:cubicBezTo>
                    <a:pt x="8901" y="3025"/>
                    <a:pt x="9176" y="3042"/>
                    <a:pt x="9354" y="3217"/>
                  </a:cubicBezTo>
                  <a:cubicBezTo>
                    <a:pt x="9518" y="3378"/>
                    <a:pt x="9551" y="3626"/>
                    <a:pt x="9574" y="3855"/>
                  </a:cubicBezTo>
                  <a:cubicBezTo>
                    <a:pt x="9727" y="5339"/>
                    <a:pt x="9880" y="6822"/>
                    <a:pt x="10033" y="8305"/>
                  </a:cubicBezTo>
                  <a:cubicBezTo>
                    <a:pt x="11322" y="7426"/>
                    <a:pt x="12711" y="6694"/>
                    <a:pt x="14165" y="6127"/>
                  </a:cubicBezTo>
                  <a:cubicBezTo>
                    <a:pt x="14672" y="8805"/>
                    <a:pt x="15078" y="11503"/>
                    <a:pt x="15381" y="14213"/>
                  </a:cubicBezTo>
                  <a:cubicBezTo>
                    <a:pt x="15549" y="15721"/>
                    <a:pt x="15686" y="17232"/>
                    <a:pt x="15789" y="18746"/>
                  </a:cubicBezTo>
                  <a:cubicBezTo>
                    <a:pt x="16269" y="18023"/>
                    <a:pt x="17022" y="17487"/>
                    <a:pt x="17862" y="17270"/>
                  </a:cubicBezTo>
                  <a:cubicBezTo>
                    <a:pt x="18484" y="24361"/>
                    <a:pt x="19106" y="31450"/>
                    <a:pt x="19728" y="38541"/>
                  </a:cubicBezTo>
                  <a:cubicBezTo>
                    <a:pt x="19728" y="37900"/>
                    <a:pt x="20332" y="36771"/>
                    <a:pt x="20470" y="36103"/>
                  </a:cubicBezTo>
                  <a:cubicBezTo>
                    <a:pt x="20708" y="34946"/>
                    <a:pt x="20906" y="33779"/>
                    <a:pt x="21069" y="32609"/>
                  </a:cubicBezTo>
                  <a:cubicBezTo>
                    <a:pt x="21390" y="30289"/>
                    <a:pt x="21571" y="27949"/>
                    <a:pt x="21612" y="25607"/>
                  </a:cubicBezTo>
                  <a:cubicBezTo>
                    <a:pt x="21757" y="17028"/>
                    <a:pt x="20177" y="9398"/>
                    <a:pt x="15990" y="2006"/>
                  </a:cubicBezTo>
                  <a:cubicBezTo>
                    <a:pt x="15680" y="1459"/>
                    <a:pt x="15354" y="892"/>
                    <a:pt x="14837" y="529"/>
                  </a:cubicBezTo>
                  <a:cubicBezTo>
                    <a:pt x="14131" y="33"/>
                    <a:pt x="13204" y="1"/>
                    <a:pt x="123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5428400" y="240375"/>
              <a:ext cx="542425" cy="281250"/>
            </a:xfrm>
            <a:custGeom>
              <a:rect b="b" l="l" r="r" t="t"/>
              <a:pathLst>
                <a:path extrusionOk="0" h="11250" w="21697">
                  <a:moveTo>
                    <a:pt x="7013" y="1"/>
                  </a:moveTo>
                  <a:cubicBezTo>
                    <a:pt x="5725" y="1"/>
                    <a:pt x="1404" y="926"/>
                    <a:pt x="262" y="926"/>
                  </a:cubicBezTo>
                  <a:cubicBezTo>
                    <a:pt x="127" y="926"/>
                    <a:pt x="36" y="913"/>
                    <a:pt x="1" y="884"/>
                  </a:cubicBezTo>
                  <a:lnTo>
                    <a:pt x="1" y="884"/>
                  </a:lnTo>
                  <a:cubicBezTo>
                    <a:pt x="4657" y="4701"/>
                    <a:pt x="8695" y="6071"/>
                    <a:pt x="14299" y="7903"/>
                  </a:cubicBezTo>
                  <a:cubicBezTo>
                    <a:pt x="16876" y="8746"/>
                    <a:pt x="19362" y="9871"/>
                    <a:pt x="21697" y="11250"/>
                  </a:cubicBezTo>
                  <a:cubicBezTo>
                    <a:pt x="19470" y="7328"/>
                    <a:pt x="16646" y="3752"/>
                    <a:pt x="12523" y="1741"/>
                  </a:cubicBezTo>
                  <a:cubicBezTo>
                    <a:pt x="10853" y="926"/>
                    <a:pt x="9048" y="241"/>
                    <a:pt x="7206" y="10"/>
                  </a:cubicBezTo>
                  <a:cubicBezTo>
                    <a:pt x="7153" y="4"/>
                    <a:pt x="7088" y="1"/>
                    <a:pt x="7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5527650" y="240150"/>
              <a:ext cx="443175" cy="281475"/>
            </a:xfrm>
            <a:custGeom>
              <a:rect b="b" l="l" r="r" t="t"/>
              <a:pathLst>
                <a:path extrusionOk="0" h="11259" w="17727">
                  <a:moveTo>
                    <a:pt x="2942" y="0"/>
                  </a:moveTo>
                  <a:cubicBezTo>
                    <a:pt x="1722" y="0"/>
                    <a:pt x="1232" y="1016"/>
                    <a:pt x="0" y="1179"/>
                  </a:cubicBezTo>
                  <a:cubicBezTo>
                    <a:pt x="4946" y="2378"/>
                    <a:pt x="9637" y="4612"/>
                    <a:pt x="13686" y="7693"/>
                  </a:cubicBezTo>
                  <a:cubicBezTo>
                    <a:pt x="13430" y="7499"/>
                    <a:pt x="12819" y="7441"/>
                    <a:pt x="12126" y="7441"/>
                  </a:cubicBezTo>
                  <a:cubicBezTo>
                    <a:pt x="11134" y="7441"/>
                    <a:pt x="9975" y="7559"/>
                    <a:pt x="9460" y="7559"/>
                  </a:cubicBezTo>
                  <a:cubicBezTo>
                    <a:pt x="9447" y="7559"/>
                    <a:pt x="9435" y="7559"/>
                    <a:pt x="9423" y="7559"/>
                  </a:cubicBezTo>
                  <a:lnTo>
                    <a:pt x="9423" y="7559"/>
                  </a:lnTo>
                  <a:cubicBezTo>
                    <a:pt x="9734" y="7608"/>
                    <a:pt x="10050" y="7675"/>
                    <a:pt x="10370" y="7757"/>
                  </a:cubicBezTo>
                  <a:cubicBezTo>
                    <a:pt x="12894" y="8404"/>
                    <a:pt x="15603" y="10004"/>
                    <a:pt x="17727" y="11259"/>
                  </a:cubicBezTo>
                  <a:cubicBezTo>
                    <a:pt x="15500" y="7337"/>
                    <a:pt x="12676" y="3761"/>
                    <a:pt x="8553" y="1750"/>
                  </a:cubicBezTo>
                  <a:cubicBezTo>
                    <a:pt x="6883" y="936"/>
                    <a:pt x="5079" y="250"/>
                    <a:pt x="3237" y="19"/>
                  </a:cubicBezTo>
                  <a:cubicBezTo>
                    <a:pt x="3134" y="7"/>
                    <a:pt x="3036" y="0"/>
                    <a:pt x="2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3911375" y="242600"/>
              <a:ext cx="468125" cy="183425"/>
            </a:xfrm>
            <a:custGeom>
              <a:rect b="b" l="l" r="r" t="t"/>
              <a:pathLst>
                <a:path extrusionOk="0" h="7337" w="18725">
                  <a:moveTo>
                    <a:pt x="12728" y="1"/>
                  </a:moveTo>
                  <a:cubicBezTo>
                    <a:pt x="9718" y="1"/>
                    <a:pt x="6777" y="351"/>
                    <a:pt x="4696" y="2372"/>
                  </a:cubicBezTo>
                  <a:cubicBezTo>
                    <a:pt x="3938" y="3109"/>
                    <a:pt x="3194" y="3860"/>
                    <a:pt x="2465" y="4628"/>
                  </a:cubicBezTo>
                  <a:cubicBezTo>
                    <a:pt x="1623" y="5512"/>
                    <a:pt x="800" y="6415"/>
                    <a:pt x="0" y="7337"/>
                  </a:cubicBezTo>
                  <a:cubicBezTo>
                    <a:pt x="3691" y="5871"/>
                    <a:pt x="7504" y="5844"/>
                    <a:pt x="11236" y="4774"/>
                  </a:cubicBezTo>
                  <a:cubicBezTo>
                    <a:pt x="12586" y="4389"/>
                    <a:pt x="14246" y="3687"/>
                    <a:pt x="15474" y="3033"/>
                  </a:cubicBezTo>
                  <a:cubicBezTo>
                    <a:pt x="16033" y="2737"/>
                    <a:pt x="18619" y="76"/>
                    <a:pt x="18724" y="70"/>
                  </a:cubicBezTo>
                  <a:lnTo>
                    <a:pt x="18724" y="70"/>
                  </a:lnTo>
                  <a:cubicBezTo>
                    <a:pt x="18310" y="91"/>
                    <a:pt x="17885" y="99"/>
                    <a:pt x="17453" y="99"/>
                  </a:cubicBezTo>
                  <a:cubicBezTo>
                    <a:pt x="15937" y="99"/>
                    <a:pt x="14323" y="1"/>
                    <a:pt x="1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3911375" y="243225"/>
              <a:ext cx="468125" cy="182800"/>
            </a:xfrm>
            <a:custGeom>
              <a:rect b="b" l="l" r="r" t="t"/>
              <a:pathLst>
                <a:path extrusionOk="0" h="7312" w="18725">
                  <a:moveTo>
                    <a:pt x="15655" y="0"/>
                  </a:moveTo>
                  <a:cubicBezTo>
                    <a:pt x="15831" y="94"/>
                    <a:pt x="16007" y="188"/>
                    <a:pt x="16182" y="282"/>
                  </a:cubicBezTo>
                  <a:cubicBezTo>
                    <a:pt x="15248" y="1245"/>
                    <a:pt x="14022" y="1870"/>
                    <a:pt x="12791" y="2404"/>
                  </a:cubicBezTo>
                  <a:cubicBezTo>
                    <a:pt x="9631" y="3775"/>
                    <a:pt x="6261" y="4666"/>
                    <a:pt x="2836" y="5036"/>
                  </a:cubicBezTo>
                  <a:cubicBezTo>
                    <a:pt x="3539" y="4192"/>
                    <a:pt x="4195" y="3309"/>
                    <a:pt x="4801" y="2391"/>
                  </a:cubicBezTo>
                  <a:lnTo>
                    <a:pt x="4801" y="2391"/>
                  </a:lnTo>
                  <a:cubicBezTo>
                    <a:pt x="3887" y="2907"/>
                    <a:pt x="3188" y="3841"/>
                    <a:pt x="2465" y="4603"/>
                  </a:cubicBezTo>
                  <a:cubicBezTo>
                    <a:pt x="1623" y="5487"/>
                    <a:pt x="801" y="6390"/>
                    <a:pt x="0" y="7312"/>
                  </a:cubicBezTo>
                  <a:cubicBezTo>
                    <a:pt x="3691" y="5846"/>
                    <a:pt x="7504" y="5819"/>
                    <a:pt x="11236" y="4749"/>
                  </a:cubicBezTo>
                  <a:cubicBezTo>
                    <a:pt x="12586" y="4364"/>
                    <a:pt x="14246" y="3661"/>
                    <a:pt x="15474" y="3008"/>
                  </a:cubicBezTo>
                  <a:cubicBezTo>
                    <a:pt x="16033" y="2712"/>
                    <a:pt x="18619" y="51"/>
                    <a:pt x="18724" y="45"/>
                  </a:cubicBezTo>
                  <a:lnTo>
                    <a:pt x="18724" y="45"/>
                  </a:lnTo>
                  <a:cubicBezTo>
                    <a:pt x="18151" y="74"/>
                    <a:pt x="17459" y="190"/>
                    <a:pt x="16806" y="190"/>
                  </a:cubicBezTo>
                  <a:cubicBezTo>
                    <a:pt x="16394" y="190"/>
                    <a:pt x="15997" y="144"/>
                    <a:pt x="156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0" name="Google Shape;2490;p51"/>
          <p:cNvGrpSpPr/>
          <p:nvPr/>
        </p:nvGrpSpPr>
        <p:grpSpPr>
          <a:xfrm>
            <a:off x="153184" y="3347938"/>
            <a:ext cx="1675658" cy="2030375"/>
            <a:chOff x="1955350" y="1803900"/>
            <a:chExt cx="974900" cy="1181275"/>
          </a:xfrm>
        </p:grpSpPr>
        <p:sp>
          <p:nvSpPr>
            <p:cNvPr id="2491" name="Google Shape;2491;p51"/>
            <p:cNvSpPr/>
            <p:nvPr/>
          </p:nvSpPr>
          <p:spPr>
            <a:xfrm>
              <a:off x="2192175" y="1857200"/>
              <a:ext cx="686600" cy="1127975"/>
            </a:xfrm>
            <a:custGeom>
              <a:rect b="b" l="l" r="r" t="t"/>
              <a:pathLst>
                <a:path extrusionOk="0" h="45119" w="27464">
                  <a:moveTo>
                    <a:pt x="27464" y="1"/>
                  </a:moveTo>
                  <a:cubicBezTo>
                    <a:pt x="26411" y="725"/>
                    <a:pt x="25378" y="1488"/>
                    <a:pt x="24366" y="2269"/>
                  </a:cubicBezTo>
                  <a:cubicBezTo>
                    <a:pt x="21331" y="4621"/>
                    <a:pt x="18473" y="7232"/>
                    <a:pt x="15849" y="10034"/>
                  </a:cubicBezTo>
                  <a:cubicBezTo>
                    <a:pt x="12736" y="13368"/>
                    <a:pt x="9926" y="17000"/>
                    <a:pt x="7525" y="20881"/>
                  </a:cubicBezTo>
                  <a:cubicBezTo>
                    <a:pt x="6288" y="22878"/>
                    <a:pt x="5139" y="24953"/>
                    <a:pt x="4156" y="27088"/>
                  </a:cubicBezTo>
                  <a:cubicBezTo>
                    <a:pt x="1570" y="32710"/>
                    <a:pt x="0" y="38903"/>
                    <a:pt x="281" y="45119"/>
                  </a:cubicBezTo>
                  <a:cubicBezTo>
                    <a:pt x="352" y="38014"/>
                    <a:pt x="2548" y="31083"/>
                    <a:pt x="5904" y="24865"/>
                  </a:cubicBezTo>
                  <a:cubicBezTo>
                    <a:pt x="10039" y="17239"/>
                    <a:pt x="15594" y="10419"/>
                    <a:pt x="22002" y="4588"/>
                  </a:cubicBezTo>
                  <a:cubicBezTo>
                    <a:pt x="23755" y="2993"/>
                    <a:pt x="25595" y="1457"/>
                    <a:pt x="27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2685600" y="1803900"/>
              <a:ext cx="223800" cy="209050"/>
            </a:xfrm>
            <a:custGeom>
              <a:rect b="b" l="l" r="r" t="t"/>
              <a:pathLst>
                <a:path extrusionOk="0" h="8362" w="8952">
                  <a:moveTo>
                    <a:pt x="4392" y="0"/>
                  </a:moveTo>
                  <a:cubicBezTo>
                    <a:pt x="2225" y="2153"/>
                    <a:pt x="1131" y="5094"/>
                    <a:pt x="152" y="7923"/>
                  </a:cubicBezTo>
                  <a:lnTo>
                    <a:pt x="0" y="8361"/>
                  </a:lnTo>
                  <a:cubicBezTo>
                    <a:pt x="1610" y="8259"/>
                    <a:pt x="3215" y="7967"/>
                    <a:pt x="4738" y="7430"/>
                  </a:cubicBezTo>
                  <a:cubicBezTo>
                    <a:pt x="5791" y="7058"/>
                    <a:pt x="6812" y="6575"/>
                    <a:pt x="7729" y="5938"/>
                  </a:cubicBezTo>
                  <a:cubicBezTo>
                    <a:pt x="8166" y="5635"/>
                    <a:pt x="8582" y="5296"/>
                    <a:pt x="8951" y="4916"/>
                  </a:cubicBezTo>
                  <a:lnTo>
                    <a:pt x="8951" y="4916"/>
                  </a:lnTo>
                  <a:cubicBezTo>
                    <a:pt x="8639" y="5141"/>
                    <a:pt x="8317" y="5349"/>
                    <a:pt x="7988" y="5539"/>
                  </a:cubicBezTo>
                  <a:cubicBezTo>
                    <a:pt x="7701" y="5704"/>
                    <a:pt x="7403" y="5863"/>
                    <a:pt x="7105" y="6005"/>
                  </a:cubicBezTo>
                  <a:cubicBezTo>
                    <a:pt x="5151" y="6934"/>
                    <a:pt x="3022" y="7450"/>
                    <a:pt x="876" y="7676"/>
                  </a:cubicBezTo>
                  <a:lnTo>
                    <a:pt x="876" y="7676"/>
                  </a:lnTo>
                  <a:cubicBezTo>
                    <a:pt x="1785" y="5003"/>
                    <a:pt x="2715" y="2303"/>
                    <a:pt x="4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2626475" y="1829500"/>
              <a:ext cx="264300" cy="237950"/>
            </a:xfrm>
            <a:custGeom>
              <a:rect b="b" l="l" r="r" t="t"/>
              <a:pathLst>
                <a:path extrusionOk="0" h="9518" w="10572">
                  <a:moveTo>
                    <a:pt x="2614" y="1"/>
                  </a:moveTo>
                  <a:cubicBezTo>
                    <a:pt x="1355" y="2904"/>
                    <a:pt x="534" y="5999"/>
                    <a:pt x="59" y="9126"/>
                  </a:cubicBezTo>
                  <a:lnTo>
                    <a:pt x="0" y="9517"/>
                  </a:lnTo>
                  <a:lnTo>
                    <a:pt x="0" y="9517"/>
                  </a:lnTo>
                  <a:lnTo>
                    <a:pt x="394" y="9470"/>
                  </a:lnTo>
                  <a:cubicBezTo>
                    <a:pt x="3158" y="9138"/>
                    <a:pt x="5927" y="8756"/>
                    <a:pt x="8671" y="8282"/>
                  </a:cubicBezTo>
                  <a:cubicBezTo>
                    <a:pt x="9306" y="8170"/>
                    <a:pt x="9940" y="8057"/>
                    <a:pt x="10572" y="7927"/>
                  </a:cubicBezTo>
                  <a:lnTo>
                    <a:pt x="10572" y="7927"/>
                  </a:lnTo>
                  <a:cubicBezTo>
                    <a:pt x="10142" y="7944"/>
                    <a:pt x="9713" y="7968"/>
                    <a:pt x="9284" y="7995"/>
                  </a:cubicBezTo>
                  <a:cubicBezTo>
                    <a:pt x="7363" y="8118"/>
                    <a:pt x="5431" y="8296"/>
                    <a:pt x="3515" y="8499"/>
                  </a:cubicBezTo>
                  <a:cubicBezTo>
                    <a:pt x="2588" y="8599"/>
                    <a:pt x="1644" y="8708"/>
                    <a:pt x="714" y="8821"/>
                  </a:cubicBezTo>
                  <a:lnTo>
                    <a:pt x="714" y="8821"/>
                  </a:lnTo>
                  <a:cubicBezTo>
                    <a:pt x="1162" y="5846"/>
                    <a:pt x="1836" y="2905"/>
                    <a:pt x="2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2580775" y="1893500"/>
              <a:ext cx="274700" cy="227025"/>
            </a:xfrm>
            <a:custGeom>
              <a:rect b="b" l="l" r="r" t="t"/>
              <a:pathLst>
                <a:path extrusionOk="0" h="9081" w="10988">
                  <a:moveTo>
                    <a:pt x="1374" y="1"/>
                  </a:moveTo>
                  <a:cubicBezTo>
                    <a:pt x="790" y="3007"/>
                    <a:pt x="375" y="6043"/>
                    <a:pt x="0" y="9081"/>
                  </a:cubicBezTo>
                  <a:cubicBezTo>
                    <a:pt x="2573" y="8900"/>
                    <a:pt x="5152" y="8676"/>
                    <a:pt x="7715" y="8380"/>
                  </a:cubicBezTo>
                  <a:cubicBezTo>
                    <a:pt x="8827" y="8250"/>
                    <a:pt x="9971" y="8104"/>
                    <a:pt x="10988" y="7604"/>
                  </a:cubicBezTo>
                  <a:lnTo>
                    <a:pt x="10988" y="7604"/>
                  </a:lnTo>
                  <a:cubicBezTo>
                    <a:pt x="10643" y="7708"/>
                    <a:pt x="10285" y="7787"/>
                    <a:pt x="9928" y="7841"/>
                  </a:cubicBezTo>
                  <a:cubicBezTo>
                    <a:pt x="9689" y="7878"/>
                    <a:pt x="9426" y="7907"/>
                    <a:pt x="9186" y="7928"/>
                  </a:cubicBezTo>
                  <a:cubicBezTo>
                    <a:pt x="8359" y="7996"/>
                    <a:pt x="7176" y="8018"/>
                    <a:pt x="6345" y="8063"/>
                  </a:cubicBezTo>
                  <a:cubicBezTo>
                    <a:pt x="4457" y="8152"/>
                    <a:pt x="2566" y="8276"/>
                    <a:pt x="682" y="8426"/>
                  </a:cubicBezTo>
                  <a:lnTo>
                    <a:pt x="682" y="8426"/>
                  </a:lnTo>
                  <a:cubicBezTo>
                    <a:pt x="750" y="7818"/>
                    <a:pt x="815" y="7208"/>
                    <a:pt x="876" y="6598"/>
                  </a:cubicBezTo>
                  <a:cubicBezTo>
                    <a:pt x="1091" y="4404"/>
                    <a:pt x="1284" y="2205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2534050" y="1893600"/>
              <a:ext cx="342500" cy="291125"/>
            </a:xfrm>
            <a:custGeom>
              <a:rect b="b" l="l" r="r" t="t"/>
              <a:pathLst>
                <a:path extrusionOk="0" h="11645" w="13700">
                  <a:moveTo>
                    <a:pt x="459" y="0"/>
                  </a:moveTo>
                  <a:cubicBezTo>
                    <a:pt x="238" y="2107"/>
                    <a:pt x="121" y="4244"/>
                    <a:pt x="57" y="6362"/>
                  </a:cubicBezTo>
                  <a:cubicBezTo>
                    <a:pt x="11" y="8001"/>
                    <a:pt x="1" y="9683"/>
                    <a:pt x="28" y="11321"/>
                  </a:cubicBezTo>
                  <a:lnTo>
                    <a:pt x="33" y="11645"/>
                  </a:lnTo>
                  <a:lnTo>
                    <a:pt x="357" y="11614"/>
                  </a:lnTo>
                  <a:cubicBezTo>
                    <a:pt x="4415" y="11234"/>
                    <a:pt x="8463" y="10682"/>
                    <a:pt x="12461" y="9882"/>
                  </a:cubicBezTo>
                  <a:cubicBezTo>
                    <a:pt x="12858" y="9800"/>
                    <a:pt x="13308" y="9710"/>
                    <a:pt x="13700" y="9620"/>
                  </a:cubicBezTo>
                  <a:lnTo>
                    <a:pt x="13700" y="9620"/>
                  </a:lnTo>
                  <a:cubicBezTo>
                    <a:pt x="13299" y="9655"/>
                    <a:pt x="12839" y="9702"/>
                    <a:pt x="12439" y="9741"/>
                  </a:cubicBezTo>
                  <a:cubicBezTo>
                    <a:pt x="11093" y="9879"/>
                    <a:pt x="8370" y="10172"/>
                    <a:pt x="6995" y="10319"/>
                  </a:cubicBezTo>
                  <a:cubicBezTo>
                    <a:pt x="5139" y="10512"/>
                    <a:pt x="2537" y="10796"/>
                    <a:pt x="623" y="10984"/>
                  </a:cubicBezTo>
                  <a:lnTo>
                    <a:pt x="623" y="10984"/>
                  </a:lnTo>
                  <a:cubicBezTo>
                    <a:pt x="603" y="10151"/>
                    <a:pt x="587" y="9318"/>
                    <a:pt x="573" y="8486"/>
                  </a:cubicBezTo>
                  <a:cubicBezTo>
                    <a:pt x="523" y="5791"/>
                    <a:pt x="506" y="269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2451050" y="1904475"/>
              <a:ext cx="454150" cy="384775"/>
            </a:xfrm>
            <a:custGeom>
              <a:rect b="b" l="l" r="r" t="t"/>
              <a:pathLst>
                <a:path extrusionOk="0" h="15391" w="18166">
                  <a:moveTo>
                    <a:pt x="934" y="1"/>
                  </a:moveTo>
                  <a:lnTo>
                    <a:pt x="934" y="1"/>
                  </a:lnTo>
                  <a:cubicBezTo>
                    <a:pt x="10" y="4905"/>
                    <a:pt x="1" y="9922"/>
                    <a:pt x="37" y="14894"/>
                  </a:cubicBezTo>
                  <a:lnTo>
                    <a:pt x="42" y="15390"/>
                  </a:lnTo>
                  <a:lnTo>
                    <a:pt x="482" y="15155"/>
                  </a:lnTo>
                  <a:cubicBezTo>
                    <a:pt x="1127" y="14810"/>
                    <a:pt x="1831" y="14560"/>
                    <a:pt x="2539" y="14365"/>
                  </a:cubicBezTo>
                  <a:cubicBezTo>
                    <a:pt x="4336" y="13874"/>
                    <a:pt x="6252" y="13688"/>
                    <a:pt x="8106" y="13471"/>
                  </a:cubicBezTo>
                  <a:cubicBezTo>
                    <a:pt x="9977" y="13240"/>
                    <a:pt x="11901" y="13028"/>
                    <a:pt x="13756" y="12694"/>
                  </a:cubicBezTo>
                  <a:cubicBezTo>
                    <a:pt x="14879" y="12492"/>
                    <a:pt x="15998" y="12237"/>
                    <a:pt x="17088" y="11894"/>
                  </a:cubicBezTo>
                  <a:cubicBezTo>
                    <a:pt x="17222" y="11850"/>
                    <a:pt x="17467" y="11770"/>
                    <a:pt x="17596" y="11727"/>
                  </a:cubicBezTo>
                  <a:cubicBezTo>
                    <a:pt x="17750" y="11671"/>
                    <a:pt x="18011" y="11574"/>
                    <a:pt x="18165" y="11518"/>
                  </a:cubicBezTo>
                  <a:lnTo>
                    <a:pt x="18165" y="11518"/>
                  </a:lnTo>
                  <a:lnTo>
                    <a:pt x="17890" y="11590"/>
                  </a:lnTo>
                  <a:cubicBezTo>
                    <a:pt x="17255" y="11762"/>
                    <a:pt x="16596" y="11907"/>
                    <a:pt x="15949" y="12029"/>
                  </a:cubicBezTo>
                  <a:cubicBezTo>
                    <a:pt x="13016" y="12574"/>
                    <a:pt x="9888" y="12740"/>
                    <a:pt x="6916" y="13047"/>
                  </a:cubicBezTo>
                  <a:cubicBezTo>
                    <a:pt x="5059" y="13232"/>
                    <a:pt x="3176" y="13454"/>
                    <a:pt x="1405" y="14087"/>
                  </a:cubicBezTo>
                  <a:cubicBezTo>
                    <a:pt x="1142" y="14184"/>
                    <a:pt x="884" y="14289"/>
                    <a:pt x="631" y="14407"/>
                  </a:cubicBezTo>
                  <a:lnTo>
                    <a:pt x="631" y="14407"/>
                  </a:lnTo>
                  <a:cubicBezTo>
                    <a:pt x="553" y="9603"/>
                    <a:pt x="465" y="4789"/>
                    <a:pt x="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2378425" y="1873475"/>
              <a:ext cx="551825" cy="491000"/>
            </a:xfrm>
            <a:custGeom>
              <a:rect b="b" l="l" r="r" t="t"/>
              <a:pathLst>
                <a:path extrusionOk="0" h="19640" w="22073">
                  <a:moveTo>
                    <a:pt x="1936" y="1"/>
                  </a:moveTo>
                  <a:lnTo>
                    <a:pt x="1936" y="1"/>
                  </a:lnTo>
                  <a:cubicBezTo>
                    <a:pt x="814" y="3263"/>
                    <a:pt x="325" y="6722"/>
                    <a:pt x="152" y="10159"/>
                  </a:cubicBezTo>
                  <a:cubicBezTo>
                    <a:pt x="1" y="13190"/>
                    <a:pt x="91" y="16250"/>
                    <a:pt x="226" y="19278"/>
                  </a:cubicBezTo>
                  <a:lnTo>
                    <a:pt x="242" y="19640"/>
                  </a:lnTo>
                  <a:cubicBezTo>
                    <a:pt x="412" y="19600"/>
                    <a:pt x="758" y="19521"/>
                    <a:pt x="928" y="19482"/>
                  </a:cubicBezTo>
                  <a:cubicBezTo>
                    <a:pt x="2573" y="19103"/>
                    <a:pt x="4253" y="18935"/>
                    <a:pt x="5936" y="18783"/>
                  </a:cubicBezTo>
                  <a:cubicBezTo>
                    <a:pt x="7176" y="18674"/>
                    <a:pt x="8430" y="18577"/>
                    <a:pt x="9669" y="18419"/>
                  </a:cubicBezTo>
                  <a:cubicBezTo>
                    <a:pt x="10423" y="18327"/>
                    <a:pt x="11279" y="18181"/>
                    <a:pt x="12033" y="18062"/>
                  </a:cubicBezTo>
                  <a:cubicBezTo>
                    <a:pt x="15365" y="17514"/>
                    <a:pt x="18762" y="16849"/>
                    <a:pt x="22072" y="16190"/>
                  </a:cubicBezTo>
                  <a:lnTo>
                    <a:pt x="22072" y="16190"/>
                  </a:lnTo>
                  <a:cubicBezTo>
                    <a:pt x="21171" y="16299"/>
                    <a:pt x="20271" y="16418"/>
                    <a:pt x="19372" y="16542"/>
                  </a:cubicBezTo>
                  <a:cubicBezTo>
                    <a:pt x="16372" y="16955"/>
                    <a:pt x="13281" y="17434"/>
                    <a:pt x="10279" y="17815"/>
                  </a:cubicBezTo>
                  <a:cubicBezTo>
                    <a:pt x="7406" y="18172"/>
                    <a:pt x="4490" y="18174"/>
                    <a:pt x="1635" y="18713"/>
                  </a:cubicBezTo>
                  <a:cubicBezTo>
                    <a:pt x="1519" y="18738"/>
                    <a:pt x="1252" y="18789"/>
                    <a:pt x="1129" y="18816"/>
                  </a:cubicBezTo>
                  <a:cubicBezTo>
                    <a:pt x="1035" y="18836"/>
                    <a:pt x="925" y="18861"/>
                    <a:pt x="814" y="18887"/>
                  </a:cubicBezTo>
                  <a:lnTo>
                    <a:pt x="814" y="18887"/>
                  </a:lnTo>
                  <a:cubicBezTo>
                    <a:pt x="513" y="12580"/>
                    <a:pt x="310" y="6156"/>
                    <a:pt x="1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2285425" y="1876000"/>
              <a:ext cx="633100" cy="616850"/>
            </a:xfrm>
            <a:custGeom>
              <a:rect b="b" l="l" r="r" t="t"/>
              <a:pathLst>
                <a:path extrusionOk="0" h="24674" w="25324">
                  <a:moveTo>
                    <a:pt x="1627" y="0"/>
                  </a:moveTo>
                  <a:cubicBezTo>
                    <a:pt x="1627" y="6"/>
                    <a:pt x="1626" y="13"/>
                    <a:pt x="1625" y="19"/>
                  </a:cubicBezTo>
                  <a:lnTo>
                    <a:pt x="1625" y="19"/>
                  </a:lnTo>
                  <a:cubicBezTo>
                    <a:pt x="1626" y="13"/>
                    <a:pt x="1627" y="6"/>
                    <a:pt x="1629" y="0"/>
                  </a:cubicBezTo>
                  <a:close/>
                  <a:moveTo>
                    <a:pt x="1625" y="19"/>
                  </a:moveTo>
                  <a:lnTo>
                    <a:pt x="1625" y="19"/>
                  </a:lnTo>
                  <a:cubicBezTo>
                    <a:pt x="0" y="7899"/>
                    <a:pt x="27" y="16100"/>
                    <a:pt x="1563" y="23996"/>
                  </a:cubicBezTo>
                  <a:lnTo>
                    <a:pt x="1563" y="23996"/>
                  </a:lnTo>
                  <a:cubicBezTo>
                    <a:pt x="1496" y="24048"/>
                    <a:pt x="1449" y="24127"/>
                    <a:pt x="1441" y="24220"/>
                  </a:cubicBezTo>
                  <a:cubicBezTo>
                    <a:pt x="1425" y="24419"/>
                    <a:pt x="1576" y="24595"/>
                    <a:pt x="1759" y="24652"/>
                  </a:cubicBezTo>
                  <a:cubicBezTo>
                    <a:pt x="1801" y="24665"/>
                    <a:pt x="1847" y="24674"/>
                    <a:pt x="1893" y="24674"/>
                  </a:cubicBezTo>
                  <a:cubicBezTo>
                    <a:pt x="1896" y="24674"/>
                    <a:pt x="1899" y="24674"/>
                    <a:pt x="1902" y="24674"/>
                  </a:cubicBezTo>
                  <a:cubicBezTo>
                    <a:pt x="1951" y="24673"/>
                    <a:pt x="1999" y="24664"/>
                    <a:pt x="2042" y="24649"/>
                  </a:cubicBezTo>
                  <a:lnTo>
                    <a:pt x="2295" y="24566"/>
                  </a:lnTo>
                  <a:lnTo>
                    <a:pt x="2293" y="24556"/>
                  </a:lnTo>
                  <a:lnTo>
                    <a:pt x="2293" y="24556"/>
                  </a:lnTo>
                  <a:cubicBezTo>
                    <a:pt x="2421" y="24526"/>
                    <a:pt x="2547" y="24484"/>
                    <a:pt x="2671" y="24452"/>
                  </a:cubicBezTo>
                  <a:cubicBezTo>
                    <a:pt x="8902" y="22686"/>
                    <a:pt x="15218" y="21200"/>
                    <a:pt x="21575" y="19964"/>
                  </a:cubicBezTo>
                  <a:cubicBezTo>
                    <a:pt x="22726" y="19736"/>
                    <a:pt x="24179" y="19470"/>
                    <a:pt x="25324" y="19254"/>
                  </a:cubicBezTo>
                  <a:lnTo>
                    <a:pt x="25324" y="19254"/>
                  </a:lnTo>
                  <a:cubicBezTo>
                    <a:pt x="23816" y="19434"/>
                    <a:pt x="22286" y="19646"/>
                    <a:pt x="20786" y="19877"/>
                  </a:cubicBezTo>
                  <a:cubicBezTo>
                    <a:pt x="14507" y="20850"/>
                    <a:pt x="8288" y="22235"/>
                    <a:pt x="2174" y="23961"/>
                  </a:cubicBezTo>
                  <a:lnTo>
                    <a:pt x="2174" y="23961"/>
                  </a:lnTo>
                  <a:cubicBezTo>
                    <a:pt x="614" y="16089"/>
                    <a:pt x="475" y="7957"/>
                    <a:pt x="1625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2211525" y="1957650"/>
              <a:ext cx="693325" cy="622325"/>
            </a:xfrm>
            <a:custGeom>
              <a:rect b="b" l="l" r="r" t="t"/>
              <a:pathLst>
                <a:path extrusionOk="0" h="24893" w="27733">
                  <a:moveTo>
                    <a:pt x="914" y="1"/>
                  </a:moveTo>
                  <a:cubicBezTo>
                    <a:pt x="208" y="4126"/>
                    <a:pt x="0" y="8334"/>
                    <a:pt x="290" y="12511"/>
                  </a:cubicBezTo>
                  <a:cubicBezTo>
                    <a:pt x="592" y="16695"/>
                    <a:pt x="1412" y="20867"/>
                    <a:pt x="2990" y="24769"/>
                  </a:cubicBezTo>
                  <a:lnTo>
                    <a:pt x="2990" y="24769"/>
                  </a:lnTo>
                  <a:cubicBezTo>
                    <a:pt x="2991" y="24771"/>
                    <a:pt x="2992" y="24773"/>
                    <a:pt x="2992" y="24775"/>
                  </a:cubicBezTo>
                  <a:lnTo>
                    <a:pt x="3554" y="24546"/>
                  </a:lnTo>
                  <a:cubicBezTo>
                    <a:pt x="3576" y="24599"/>
                    <a:pt x="3580" y="24662"/>
                    <a:pt x="3570" y="24711"/>
                  </a:cubicBezTo>
                  <a:cubicBezTo>
                    <a:pt x="3555" y="24780"/>
                    <a:pt x="3533" y="24813"/>
                    <a:pt x="3499" y="24853"/>
                  </a:cubicBezTo>
                  <a:cubicBezTo>
                    <a:pt x="3481" y="24871"/>
                    <a:pt x="3471" y="24879"/>
                    <a:pt x="3454" y="24890"/>
                  </a:cubicBezTo>
                  <a:lnTo>
                    <a:pt x="3454" y="24890"/>
                  </a:lnTo>
                  <a:cubicBezTo>
                    <a:pt x="3456" y="24889"/>
                    <a:pt x="3458" y="24888"/>
                    <a:pt x="3462" y="24887"/>
                  </a:cubicBezTo>
                  <a:cubicBezTo>
                    <a:pt x="3539" y="24857"/>
                    <a:pt x="3622" y="24836"/>
                    <a:pt x="3707" y="24812"/>
                  </a:cubicBezTo>
                  <a:cubicBezTo>
                    <a:pt x="4588" y="24593"/>
                    <a:pt x="5486" y="24435"/>
                    <a:pt x="6379" y="24264"/>
                  </a:cubicBezTo>
                  <a:cubicBezTo>
                    <a:pt x="8376" y="23883"/>
                    <a:pt x="10384" y="23557"/>
                    <a:pt x="12378" y="23156"/>
                  </a:cubicBezTo>
                  <a:cubicBezTo>
                    <a:pt x="13465" y="22888"/>
                    <a:pt x="14542" y="22584"/>
                    <a:pt x="15613" y="22263"/>
                  </a:cubicBezTo>
                  <a:cubicBezTo>
                    <a:pt x="19625" y="21060"/>
                    <a:pt x="23580" y="19634"/>
                    <a:pt x="27733" y="18995"/>
                  </a:cubicBezTo>
                  <a:lnTo>
                    <a:pt x="27733" y="18995"/>
                  </a:lnTo>
                  <a:cubicBezTo>
                    <a:pt x="22494" y="19478"/>
                    <a:pt x="17539" y="21402"/>
                    <a:pt x="12448" y="22587"/>
                  </a:cubicBezTo>
                  <a:cubicBezTo>
                    <a:pt x="12325" y="22616"/>
                    <a:pt x="12201" y="22645"/>
                    <a:pt x="12075" y="22667"/>
                  </a:cubicBezTo>
                  <a:cubicBezTo>
                    <a:pt x="9647" y="23100"/>
                    <a:pt x="7138" y="23491"/>
                    <a:pt x="4721" y="23968"/>
                  </a:cubicBezTo>
                  <a:cubicBezTo>
                    <a:pt x="4332" y="24047"/>
                    <a:pt x="3941" y="24126"/>
                    <a:pt x="3553" y="24226"/>
                  </a:cubicBezTo>
                  <a:cubicBezTo>
                    <a:pt x="3516" y="24237"/>
                    <a:pt x="3477" y="24247"/>
                    <a:pt x="3439" y="24258"/>
                  </a:cubicBezTo>
                  <a:lnTo>
                    <a:pt x="3439" y="24258"/>
                  </a:lnTo>
                  <a:cubicBezTo>
                    <a:pt x="1955" y="20498"/>
                    <a:pt x="1145" y="16494"/>
                    <a:pt x="765" y="12472"/>
                  </a:cubicBezTo>
                  <a:cubicBezTo>
                    <a:pt x="380" y="8328"/>
                    <a:pt x="465" y="4140"/>
                    <a:pt x="914" y="1"/>
                  </a:cubicBezTo>
                  <a:close/>
                  <a:moveTo>
                    <a:pt x="3454" y="24890"/>
                  </a:moveTo>
                  <a:cubicBezTo>
                    <a:pt x="3453" y="24890"/>
                    <a:pt x="3452" y="24891"/>
                    <a:pt x="3452" y="24891"/>
                  </a:cubicBezTo>
                  <a:cubicBezTo>
                    <a:pt x="3450" y="24892"/>
                    <a:pt x="3449" y="24893"/>
                    <a:pt x="3449" y="24893"/>
                  </a:cubicBezTo>
                  <a:cubicBezTo>
                    <a:pt x="3450" y="24893"/>
                    <a:pt x="3450" y="24893"/>
                    <a:pt x="3451" y="24892"/>
                  </a:cubicBezTo>
                  <a:cubicBezTo>
                    <a:pt x="3452" y="24892"/>
                    <a:pt x="3453" y="24891"/>
                    <a:pt x="3454" y="248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2140250" y="2088100"/>
              <a:ext cx="743875" cy="590450"/>
            </a:xfrm>
            <a:custGeom>
              <a:rect b="b" l="l" r="r" t="t"/>
              <a:pathLst>
                <a:path extrusionOk="0" h="23618" w="29755">
                  <a:moveTo>
                    <a:pt x="4518" y="23270"/>
                  </a:moveTo>
                  <a:cubicBezTo>
                    <a:pt x="4518" y="23270"/>
                    <a:pt x="4517" y="23271"/>
                    <a:pt x="4517" y="23271"/>
                  </a:cubicBezTo>
                  <a:cubicBezTo>
                    <a:pt x="4517" y="23271"/>
                    <a:pt x="4517" y="23271"/>
                    <a:pt x="4518" y="23270"/>
                  </a:cubicBezTo>
                  <a:close/>
                  <a:moveTo>
                    <a:pt x="4529" y="23204"/>
                  </a:moveTo>
                  <a:cubicBezTo>
                    <a:pt x="4525" y="23221"/>
                    <a:pt x="4522" y="23239"/>
                    <a:pt x="4519" y="23257"/>
                  </a:cubicBezTo>
                  <a:lnTo>
                    <a:pt x="4519" y="23257"/>
                  </a:lnTo>
                  <a:cubicBezTo>
                    <a:pt x="4499" y="23268"/>
                    <a:pt x="4486" y="23272"/>
                    <a:pt x="4479" y="23272"/>
                  </a:cubicBezTo>
                  <a:cubicBezTo>
                    <a:pt x="4461" y="23272"/>
                    <a:pt x="4484" y="23242"/>
                    <a:pt x="4529" y="23204"/>
                  </a:cubicBezTo>
                  <a:close/>
                  <a:moveTo>
                    <a:pt x="5118" y="23349"/>
                  </a:moveTo>
                  <a:lnTo>
                    <a:pt x="5118" y="23349"/>
                  </a:lnTo>
                  <a:cubicBezTo>
                    <a:pt x="5117" y="23352"/>
                    <a:pt x="5117" y="23355"/>
                    <a:pt x="5116" y="23358"/>
                  </a:cubicBezTo>
                  <a:lnTo>
                    <a:pt x="5116" y="23358"/>
                  </a:lnTo>
                  <a:cubicBezTo>
                    <a:pt x="5116" y="23357"/>
                    <a:pt x="5116" y="23357"/>
                    <a:pt x="5116" y="23357"/>
                  </a:cubicBezTo>
                  <a:lnTo>
                    <a:pt x="5118" y="23349"/>
                  </a:ln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252" y="7625"/>
                    <a:pt x="711" y="15529"/>
                    <a:pt x="4058" y="22519"/>
                  </a:cubicBezTo>
                  <a:cubicBezTo>
                    <a:pt x="4153" y="22724"/>
                    <a:pt x="4304" y="23017"/>
                    <a:pt x="4408" y="23222"/>
                  </a:cubicBezTo>
                  <a:cubicBezTo>
                    <a:pt x="4428" y="23263"/>
                    <a:pt x="4511" y="23425"/>
                    <a:pt x="4531" y="23461"/>
                  </a:cubicBezTo>
                  <a:cubicBezTo>
                    <a:pt x="4535" y="23467"/>
                    <a:pt x="4538" y="23473"/>
                    <a:pt x="4545" y="23483"/>
                  </a:cubicBezTo>
                  <a:cubicBezTo>
                    <a:pt x="4555" y="23497"/>
                    <a:pt x="4550" y="23502"/>
                    <a:pt x="4605" y="23555"/>
                  </a:cubicBezTo>
                  <a:cubicBezTo>
                    <a:pt x="4642" y="23600"/>
                    <a:pt x="4691" y="23618"/>
                    <a:pt x="4746" y="23618"/>
                  </a:cubicBezTo>
                  <a:cubicBezTo>
                    <a:pt x="4885" y="23618"/>
                    <a:pt x="5055" y="23500"/>
                    <a:pt x="5124" y="23430"/>
                  </a:cubicBezTo>
                  <a:lnTo>
                    <a:pt x="5124" y="23430"/>
                  </a:lnTo>
                  <a:lnTo>
                    <a:pt x="5236" y="23415"/>
                  </a:lnTo>
                  <a:cubicBezTo>
                    <a:pt x="11930" y="22500"/>
                    <a:pt x="18550" y="21016"/>
                    <a:pt x="24978" y="18936"/>
                  </a:cubicBezTo>
                  <a:cubicBezTo>
                    <a:pt x="26578" y="18418"/>
                    <a:pt x="28182" y="17854"/>
                    <a:pt x="29754" y="17260"/>
                  </a:cubicBezTo>
                  <a:lnTo>
                    <a:pt x="29754" y="17260"/>
                  </a:lnTo>
                  <a:cubicBezTo>
                    <a:pt x="28389" y="17682"/>
                    <a:pt x="26658" y="18197"/>
                    <a:pt x="25279" y="18589"/>
                  </a:cubicBezTo>
                  <a:cubicBezTo>
                    <a:pt x="18678" y="20458"/>
                    <a:pt x="11951" y="21882"/>
                    <a:pt x="5154" y="22814"/>
                  </a:cubicBezTo>
                  <a:cubicBezTo>
                    <a:pt x="5107" y="22822"/>
                    <a:pt x="4960" y="22839"/>
                    <a:pt x="4898" y="22851"/>
                  </a:cubicBezTo>
                  <a:lnTo>
                    <a:pt x="4898" y="22851"/>
                  </a:lnTo>
                  <a:cubicBezTo>
                    <a:pt x="4745" y="22553"/>
                    <a:pt x="4573" y="22201"/>
                    <a:pt x="4435" y="21909"/>
                  </a:cubicBezTo>
                  <a:cubicBezTo>
                    <a:pt x="1239" y="15091"/>
                    <a:pt x="687" y="740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2062900" y="2230075"/>
              <a:ext cx="810125" cy="542225"/>
            </a:xfrm>
            <a:custGeom>
              <a:rect b="b" l="l" r="r" t="t"/>
              <a:pathLst>
                <a:path extrusionOk="0" h="21689" w="32405">
                  <a:moveTo>
                    <a:pt x="246" y="0"/>
                  </a:moveTo>
                  <a:cubicBezTo>
                    <a:pt x="1" y="4137"/>
                    <a:pt x="541" y="8317"/>
                    <a:pt x="1749" y="12278"/>
                  </a:cubicBezTo>
                  <a:cubicBezTo>
                    <a:pt x="2242" y="13891"/>
                    <a:pt x="2849" y="15472"/>
                    <a:pt x="3560" y="17002"/>
                  </a:cubicBezTo>
                  <a:cubicBezTo>
                    <a:pt x="3712" y="17350"/>
                    <a:pt x="3849" y="17711"/>
                    <a:pt x="3993" y="18066"/>
                  </a:cubicBezTo>
                  <a:cubicBezTo>
                    <a:pt x="4389" y="19036"/>
                    <a:pt x="4772" y="20028"/>
                    <a:pt x="5339" y="20916"/>
                  </a:cubicBezTo>
                  <a:cubicBezTo>
                    <a:pt x="5516" y="21178"/>
                    <a:pt x="5746" y="21491"/>
                    <a:pt x="6062" y="21603"/>
                  </a:cubicBezTo>
                  <a:cubicBezTo>
                    <a:pt x="6231" y="21664"/>
                    <a:pt x="6410" y="21688"/>
                    <a:pt x="6588" y="21688"/>
                  </a:cubicBezTo>
                  <a:cubicBezTo>
                    <a:pt x="6701" y="21688"/>
                    <a:pt x="6813" y="21679"/>
                    <a:pt x="6922" y="21663"/>
                  </a:cubicBezTo>
                  <a:cubicBezTo>
                    <a:pt x="7293" y="21609"/>
                    <a:pt x="7718" y="21503"/>
                    <a:pt x="8083" y="21430"/>
                  </a:cubicBezTo>
                  <a:cubicBezTo>
                    <a:pt x="12244" y="20531"/>
                    <a:pt x="16350" y="19354"/>
                    <a:pt x="20487" y="18370"/>
                  </a:cubicBezTo>
                  <a:cubicBezTo>
                    <a:pt x="22495" y="17890"/>
                    <a:pt x="24527" y="17527"/>
                    <a:pt x="26536" y="17054"/>
                  </a:cubicBezTo>
                  <a:cubicBezTo>
                    <a:pt x="27543" y="16815"/>
                    <a:pt x="28545" y="16549"/>
                    <a:pt x="29529" y="16225"/>
                  </a:cubicBezTo>
                  <a:cubicBezTo>
                    <a:pt x="30511" y="15901"/>
                    <a:pt x="31477" y="15521"/>
                    <a:pt x="32405" y="15067"/>
                  </a:cubicBezTo>
                  <a:lnTo>
                    <a:pt x="32405" y="15067"/>
                  </a:lnTo>
                  <a:cubicBezTo>
                    <a:pt x="29552" y="16254"/>
                    <a:pt x="26458" y="16788"/>
                    <a:pt x="23430" y="17319"/>
                  </a:cubicBezTo>
                  <a:cubicBezTo>
                    <a:pt x="17834" y="18275"/>
                    <a:pt x="12388" y="19955"/>
                    <a:pt x="6840" y="21065"/>
                  </a:cubicBezTo>
                  <a:cubicBezTo>
                    <a:pt x="6756" y="21077"/>
                    <a:pt x="6670" y="21085"/>
                    <a:pt x="6585" y="21085"/>
                  </a:cubicBezTo>
                  <a:cubicBezTo>
                    <a:pt x="6512" y="21085"/>
                    <a:pt x="6439" y="21079"/>
                    <a:pt x="6367" y="21064"/>
                  </a:cubicBezTo>
                  <a:cubicBezTo>
                    <a:pt x="6326" y="21058"/>
                    <a:pt x="6289" y="21044"/>
                    <a:pt x="6251" y="21030"/>
                  </a:cubicBezTo>
                  <a:cubicBezTo>
                    <a:pt x="6223" y="21019"/>
                    <a:pt x="6193" y="20999"/>
                    <a:pt x="6154" y="20966"/>
                  </a:cubicBezTo>
                  <a:cubicBezTo>
                    <a:pt x="6077" y="20901"/>
                    <a:pt x="6004" y="20815"/>
                    <a:pt x="5939" y="20729"/>
                  </a:cubicBezTo>
                  <a:cubicBezTo>
                    <a:pt x="5831" y="20584"/>
                    <a:pt x="5736" y="20431"/>
                    <a:pt x="5644" y="20272"/>
                  </a:cubicBezTo>
                  <a:cubicBezTo>
                    <a:pt x="5081" y="19272"/>
                    <a:pt x="4675" y="18194"/>
                    <a:pt x="4230" y="17133"/>
                  </a:cubicBezTo>
                  <a:cubicBezTo>
                    <a:pt x="4144" y="16923"/>
                    <a:pt x="4005" y="16628"/>
                    <a:pt x="3905" y="16418"/>
                  </a:cubicBezTo>
                  <a:cubicBezTo>
                    <a:pt x="1501" y="11301"/>
                    <a:pt x="258" y="5654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1"/>
            <p:cNvSpPr/>
            <p:nvPr/>
          </p:nvSpPr>
          <p:spPr>
            <a:xfrm>
              <a:off x="1998875" y="2385575"/>
              <a:ext cx="834375" cy="479525"/>
            </a:xfrm>
            <a:custGeom>
              <a:rect b="b" l="l" r="r" t="t"/>
              <a:pathLst>
                <a:path extrusionOk="0" h="19181" w="33375">
                  <a:moveTo>
                    <a:pt x="1" y="1"/>
                  </a:moveTo>
                  <a:cubicBezTo>
                    <a:pt x="267" y="2619"/>
                    <a:pt x="680" y="5274"/>
                    <a:pt x="1774" y="7688"/>
                  </a:cubicBezTo>
                  <a:cubicBezTo>
                    <a:pt x="1977" y="8136"/>
                    <a:pt x="2211" y="8584"/>
                    <a:pt x="2460" y="9007"/>
                  </a:cubicBezTo>
                  <a:cubicBezTo>
                    <a:pt x="2616" y="9266"/>
                    <a:pt x="2834" y="9612"/>
                    <a:pt x="2991" y="9868"/>
                  </a:cubicBezTo>
                  <a:cubicBezTo>
                    <a:pt x="3176" y="10174"/>
                    <a:pt x="3512" y="10737"/>
                    <a:pt x="3691" y="11045"/>
                  </a:cubicBezTo>
                  <a:cubicBezTo>
                    <a:pt x="5190" y="13629"/>
                    <a:pt x="6540" y="16319"/>
                    <a:pt x="8012" y="18924"/>
                  </a:cubicBezTo>
                  <a:cubicBezTo>
                    <a:pt x="8118" y="19138"/>
                    <a:pt x="8354" y="19180"/>
                    <a:pt x="8579" y="19180"/>
                  </a:cubicBezTo>
                  <a:cubicBezTo>
                    <a:pt x="8657" y="19180"/>
                    <a:pt x="8734" y="19175"/>
                    <a:pt x="8804" y="19170"/>
                  </a:cubicBezTo>
                  <a:cubicBezTo>
                    <a:pt x="9553" y="19100"/>
                    <a:pt x="10281" y="18922"/>
                    <a:pt x="11010" y="18753"/>
                  </a:cubicBezTo>
                  <a:cubicBezTo>
                    <a:pt x="12430" y="18414"/>
                    <a:pt x="13853" y="17999"/>
                    <a:pt x="15261" y="17612"/>
                  </a:cubicBezTo>
                  <a:cubicBezTo>
                    <a:pt x="20248" y="16422"/>
                    <a:pt x="25087" y="14572"/>
                    <a:pt x="30046" y="13285"/>
                  </a:cubicBezTo>
                  <a:cubicBezTo>
                    <a:pt x="31022" y="13028"/>
                    <a:pt x="32016" y="12740"/>
                    <a:pt x="32865" y="12177"/>
                  </a:cubicBezTo>
                  <a:cubicBezTo>
                    <a:pt x="32907" y="12149"/>
                    <a:pt x="32979" y="12100"/>
                    <a:pt x="33017" y="12073"/>
                  </a:cubicBezTo>
                  <a:cubicBezTo>
                    <a:pt x="33054" y="12044"/>
                    <a:pt x="33127" y="11990"/>
                    <a:pt x="33164" y="11961"/>
                  </a:cubicBezTo>
                  <a:cubicBezTo>
                    <a:pt x="33224" y="11916"/>
                    <a:pt x="33311" y="11837"/>
                    <a:pt x="33375" y="11784"/>
                  </a:cubicBezTo>
                  <a:lnTo>
                    <a:pt x="33375" y="11784"/>
                  </a:lnTo>
                  <a:cubicBezTo>
                    <a:pt x="33181" y="11933"/>
                    <a:pt x="32977" y="12067"/>
                    <a:pt x="32763" y="12186"/>
                  </a:cubicBezTo>
                  <a:cubicBezTo>
                    <a:pt x="32451" y="12360"/>
                    <a:pt x="32101" y="12509"/>
                    <a:pt x="31764" y="12625"/>
                  </a:cubicBezTo>
                  <a:cubicBezTo>
                    <a:pt x="31188" y="12823"/>
                    <a:pt x="30595" y="12959"/>
                    <a:pt x="29999" y="13086"/>
                  </a:cubicBezTo>
                  <a:cubicBezTo>
                    <a:pt x="29419" y="13212"/>
                    <a:pt x="28786" y="13353"/>
                    <a:pt x="28208" y="13493"/>
                  </a:cubicBezTo>
                  <a:cubicBezTo>
                    <a:pt x="25132" y="14234"/>
                    <a:pt x="22067" y="15194"/>
                    <a:pt x="19018" y="16040"/>
                  </a:cubicBezTo>
                  <a:cubicBezTo>
                    <a:pt x="17748" y="16394"/>
                    <a:pt x="16405" y="16742"/>
                    <a:pt x="15122" y="17040"/>
                  </a:cubicBezTo>
                  <a:cubicBezTo>
                    <a:pt x="13243" y="17537"/>
                    <a:pt x="11360" y="18104"/>
                    <a:pt x="9452" y="18471"/>
                  </a:cubicBezTo>
                  <a:cubicBezTo>
                    <a:pt x="9161" y="18521"/>
                    <a:pt x="8864" y="18579"/>
                    <a:pt x="8571" y="18579"/>
                  </a:cubicBezTo>
                  <a:cubicBezTo>
                    <a:pt x="8555" y="18579"/>
                    <a:pt x="8539" y="18578"/>
                    <a:pt x="8523" y="18578"/>
                  </a:cubicBezTo>
                  <a:cubicBezTo>
                    <a:pt x="8516" y="18577"/>
                    <a:pt x="8509" y="18577"/>
                    <a:pt x="8502" y="18576"/>
                  </a:cubicBezTo>
                  <a:lnTo>
                    <a:pt x="8502" y="18576"/>
                  </a:lnTo>
                  <a:cubicBezTo>
                    <a:pt x="8174" y="17995"/>
                    <a:pt x="7712" y="17179"/>
                    <a:pt x="7366" y="16548"/>
                  </a:cubicBezTo>
                  <a:cubicBezTo>
                    <a:pt x="6007" y="14089"/>
                    <a:pt x="4666" y="11598"/>
                    <a:pt x="3111" y="9249"/>
                  </a:cubicBezTo>
                  <a:cubicBezTo>
                    <a:pt x="3002" y="9080"/>
                    <a:pt x="2819" y="8808"/>
                    <a:pt x="2719" y="8638"/>
                  </a:cubicBezTo>
                  <a:cubicBezTo>
                    <a:pt x="2149" y="7713"/>
                    <a:pt x="1699" y="6719"/>
                    <a:pt x="1338" y="5690"/>
                  </a:cubicBezTo>
                  <a:cubicBezTo>
                    <a:pt x="689" y="3847"/>
                    <a:pt x="329" y="19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1"/>
            <p:cNvSpPr/>
            <p:nvPr/>
          </p:nvSpPr>
          <p:spPr>
            <a:xfrm>
              <a:off x="1955350" y="2503225"/>
              <a:ext cx="845300" cy="430475"/>
            </a:xfrm>
            <a:custGeom>
              <a:rect b="b" l="l" r="r" t="t"/>
              <a:pathLst>
                <a:path extrusionOk="0" h="17219" w="33812">
                  <a:moveTo>
                    <a:pt x="9333" y="16565"/>
                  </a:moveTo>
                  <a:cubicBezTo>
                    <a:pt x="9335" y="16567"/>
                    <a:pt x="9336" y="16568"/>
                    <a:pt x="9340" y="16571"/>
                  </a:cubicBezTo>
                  <a:cubicBezTo>
                    <a:pt x="9340" y="16571"/>
                    <a:pt x="9343" y="16575"/>
                    <a:pt x="9343" y="16575"/>
                  </a:cubicBezTo>
                  <a:cubicBezTo>
                    <a:pt x="9343" y="16575"/>
                    <a:pt x="9342" y="16574"/>
                    <a:pt x="9341" y="16573"/>
                  </a:cubicBezTo>
                  <a:lnTo>
                    <a:pt x="9333" y="16565"/>
                  </a:lnTo>
                  <a:lnTo>
                    <a:pt x="9333" y="16565"/>
                  </a:lnTo>
                  <a:close/>
                  <a:moveTo>
                    <a:pt x="1" y="0"/>
                  </a:moveTo>
                  <a:cubicBezTo>
                    <a:pt x="683" y="2598"/>
                    <a:pt x="1527" y="5162"/>
                    <a:pt x="2635" y="7612"/>
                  </a:cubicBezTo>
                  <a:cubicBezTo>
                    <a:pt x="3260" y="8999"/>
                    <a:pt x="3982" y="10356"/>
                    <a:pt x="4784" y="11648"/>
                  </a:cubicBezTo>
                  <a:cubicBezTo>
                    <a:pt x="5637" y="13017"/>
                    <a:pt x="6598" y="14330"/>
                    <a:pt x="7638" y="15561"/>
                  </a:cubicBezTo>
                  <a:cubicBezTo>
                    <a:pt x="8032" y="16025"/>
                    <a:pt x="8454" y="16498"/>
                    <a:pt x="8869" y="16942"/>
                  </a:cubicBezTo>
                  <a:lnTo>
                    <a:pt x="8900" y="16975"/>
                  </a:lnTo>
                  <a:lnTo>
                    <a:pt x="8907" y="16983"/>
                  </a:lnTo>
                  <a:cubicBezTo>
                    <a:pt x="9025" y="17107"/>
                    <a:pt x="9185" y="17155"/>
                    <a:pt x="9341" y="17184"/>
                  </a:cubicBezTo>
                  <a:cubicBezTo>
                    <a:pt x="9506" y="17211"/>
                    <a:pt x="9662" y="17219"/>
                    <a:pt x="9818" y="17219"/>
                  </a:cubicBezTo>
                  <a:cubicBezTo>
                    <a:pt x="9912" y="17219"/>
                    <a:pt x="10007" y="17216"/>
                    <a:pt x="10104" y="17213"/>
                  </a:cubicBezTo>
                  <a:cubicBezTo>
                    <a:pt x="11513" y="17133"/>
                    <a:pt x="12907" y="16846"/>
                    <a:pt x="14293" y="16607"/>
                  </a:cubicBezTo>
                  <a:cubicBezTo>
                    <a:pt x="14518" y="16565"/>
                    <a:pt x="14746" y="16534"/>
                    <a:pt x="14971" y="16504"/>
                  </a:cubicBezTo>
                  <a:cubicBezTo>
                    <a:pt x="15426" y="16447"/>
                    <a:pt x="15922" y="16358"/>
                    <a:pt x="16372" y="16267"/>
                  </a:cubicBezTo>
                  <a:cubicBezTo>
                    <a:pt x="17166" y="16100"/>
                    <a:pt x="17986" y="15885"/>
                    <a:pt x="18765" y="15654"/>
                  </a:cubicBezTo>
                  <a:cubicBezTo>
                    <a:pt x="19985" y="15293"/>
                    <a:pt x="21221" y="14877"/>
                    <a:pt x="22440" y="14521"/>
                  </a:cubicBezTo>
                  <a:cubicBezTo>
                    <a:pt x="26262" y="13462"/>
                    <a:pt x="30064" y="12333"/>
                    <a:pt x="33811" y="11032"/>
                  </a:cubicBezTo>
                  <a:lnTo>
                    <a:pt x="33811" y="11032"/>
                  </a:lnTo>
                  <a:cubicBezTo>
                    <a:pt x="30138" y="12029"/>
                    <a:pt x="26333" y="13040"/>
                    <a:pt x="22649" y="13960"/>
                  </a:cubicBezTo>
                  <a:cubicBezTo>
                    <a:pt x="22204" y="14074"/>
                    <a:pt x="21734" y="14203"/>
                    <a:pt x="21292" y="14330"/>
                  </a:cubicBezTo>
                  <a:cubicBezTo>
                    <a:pt x="19466" y="14858"/>
                    <a:pt x="17623" y="15460"/>
                    <a:pt x="15747" y="15786"/>
                  </a:cubicBezTo>
                  <a:cubicBezTo>
                    <a:pt x="15591" y="15810"/>
                    <a:pt x="15308" y="15856"/>
                    <a:pt x="15151" y="15878"/>
                  </a:cubicBezTo>
                  <a:cubicBezTo>
                    <a:pt x="14993" y="15899"/>
                    <a:pt x="14793" y="15924"/>
                    <a:pt x="14635" y="15945"/>
                  </a:cubicBezTo>
                  <a:cubicBezTo>
                    <a:pt x="13349" y="16144"/>
                    <a:pt x="12048" y="16418"/>
                    <a:pt x="10756" y="16555"/>
                  </a:cubicBezTo>
                  <a:cubicBezTo>
                    <a:pt x="10441" y="16589"/>
                    <a:pt x="10127" y="16618"/>
                    <a:pt x="9814" y="16618"/>
                  </a:cubicBezTo>
                  <a:cubicBezTo>
                    <a:pt x="9792" y="16618"/>
                    <a:pt x="9769" y="16618"/>
                    <a:pt x="9747" y="16617"/>
                  </a:cubicBezTo>
                  <a:cubicBezTo>
                    <a:pt x="9599" y="16612"/>
                    <a:pt x="9467" y="16609"/>
                    <a:pt x="9340" y="16566"/>
                  </a:cubicBezTo>
                  <a:cubicBezTo>
                    <a:pt x="9336" y="16565"/>
                    <a:pt x="9333" y="16564"/>
                    <a:pt x="9331" y="16563"/>
                  </a:cubicBezTo>
                  <a:lnTo>
                    <a:pt x="9331" y="16563"/>
                  </a:lnTo>
                  <a:lnTo>
                    <a:pt x="9304" y="16533"/>
                  </a:lnTo>
                  <a:cubicBezTo>
                    <a:pt x="7672" y="14815"/>
                    <a:pt x="6197" y="12941"/>
                    <a:pt x="4931" y="10936"/>
                  </a:cubicBezTo>
                  <a:cubicBezTo>
                    <a:pt x="4224" y="9814"/>
                    <a:pt x="3571" y="8636"/>
                    <a:pt x="2985" y="7447"/>
                  </a:cubicBezTo>
                  <a:cubicBezTo>
                    <a:pt x="2215" y="5884"/>
                    <a:pt x="1543" y="4269"/>
                    <a:pt x="935" y="2636"/>
                  </a:cubicBezTo>
                  <a:cubicBezTo>
                    <a:pt x="610" y="1764"/>
                    <a:pt x="302" y="8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4" name="Google Shape;2504;p51"/>
          <p:cNvGrpSpPr/>
          <p:nvPr/>
        </p:nvGrpSpPr>
        <p:grpSpPr>
          <a:xfrm>
            <a:off x="2057442" y="4646238"/>
            <a:ext cx="657861" cy="411290"/>
            <a:chOff x="2168400" y="426000"/>
            <a:chExt cx="841900" cy="526350"/>
          </a:xfrm>
        </p:grpSpPr>
        <p:sp>
          <p:nvSpPr>
            <p:cNvPr id="2505" name="Google Shape;2505;p51"/>
            <p:cNvSpPr/>
            <p:nvPr/>
          </p:nvSpPr>
          <p:spPr>
            <a:xfrm>
              <a:off x="2168400" y="426000"/>
              <a:ext cx="841900" cy="526350"/>
            </a:xfrm>
            <a:custGeom>
              <a:rect b="b" l="l" r="r" t="t"/>
              <a:pathLst>
                <a:path extrusionOk="0" h="21054" w="33676">
                  <a:moveTo>
                    <a:pt x="11630" y="1"/>
                  </a:moveTo>
                  <a:cubicBezTo>
                    <a:pt x="12449" y="4035"/>
                    <a:pt x="13267" y="8069"/>
                    <a:pt x="14085" y="12102"/>
                  </a:cubicBezTo>
                  <a:cubicBezTo>
                    <a:pt x="14223" y="12781"/>
                    <a:pt x="14346" y="13524"/>
                    <a:pt x="13901" y="14112"/>
                  </a:cubicBezTo>
                  <a:cubicBezTo>
                    <a:pt x="13866" y="12352"/>
                    <a:pt x="13117" y="10604"/>
                    <a:pt x="11793" y="9198"/>
                  </a:cubicBezTo>
                  <a:cubicBezTo>
                    <a:pt x="11664" y="11182"/>
                    <a:pt x="11287" y="13154"/>
                    <a:pt x="10669" y="15078"/>
                  </a:cubicBezTo>
                  <a:cubicBezTo>
                    <a:pt x="9739" y="12484"/>
                    <a:pt x="9670" y="9696"/>
                    <a:pt x="10471" y="7073"/>
                  </a:cubicBezTo>
                  <a:lnTo>
                    <a:pt x="10471" y="7073"/>
                  </a:lnTo>
                  <a:cubicBezTo>
                    <a:pt x="7332" y="9335"/>
                    <a:pt x="5824" y="12958"/>
                    <a:pt x="6645" y="16275"/>
                  </a:cubicBezTo>
                  <a:cubicBezTo>
                    <a:pt x="5933" y="14941"/>
                    <a:pt x="4732" y="13656"/>
                    <a:pt x="3202" y="12865"/>
                  </a:cubicBezTo>
                  <a:lnTo>
                    <a:pt x="3202" y="12865"/>
                  </a:lnTo>
                  <a:cubicBezTo>
                    <a:pt x="3055" y="13841"/>
                    <a:pt x="4186" y="14586"/>
                    <a:pt x="4294" y="15560"/>
                  </a:cubicBezTo>
                  <a:cubicBezTo>
                    <a:pt x="3205" y="15192"/>
                    <a:pt x="2108" y="14933"/>
                    <a:pt x="950" y="14933"/>
                  </a:cubicBezTo>
                  <a:cubicBezTo>
                    <a:pt x="638" y="14933"/>
                    <a:pt x="322" y="14952"/>
                    <a:pt x="1" y="14992"/>
                  </a:cubicBezTo>
                  <a:cubicBezTo>
                    <a:pt x="1146" y="15942"/>
                    <a:pt x="2053" y="16231"/>
                    <a:pt x="2593" y="17581"/>
                  </a:cubicBezTo>
                  <a:cubicBezTo>
                    <a:pt x="2717" y="17891"/>
                    <a:pt x="3515" y="21045"/>
                    <a:pt x="3335" y="21054"/>
                  </a:cubicBezTo>
                  <a:cubicBezTo>
                    <a:pt x="7087" y="20870"/>
                    <a:pt x="10706" y="20829"/>
                    <a:pt x="14437" y="20751"/>
                  </a:cubicBezTo>
                  <a:cubicBezTo>
                    <a:pt x="19012" y="20656"/>
                    <a:pt x="23588" y="20561"/>
                    <a:pt x="28162" y="20466"/>
                  </a:cubicBezTo>
                  <a:cubicBezTo>
                    <a:pt x="30416" y="20418"/>
                    <a:pt x="30901" y="19431"/>
                    <a:pt x="31919" y="18027"/>
                  </a:cubicBezTo>
                  <a:cubicBezTo>
                    <a:pt x="32451" y="17294"/>
                    <a:pt x="32933" y="16570"/>
                    <a:pt x="33241" y="15753"/>
                  </a:cubicBezTo>
                  <a:cubicBezTo>
                    <a:pt x="33393" y="15349"/>
                    <a:pt x="33383" y="14036"/>
                    <a:pt x="33675" y="13775"/>
                  </a:cubicBezTo>
                  <a:lnTo>
                    <a:pt x="33675" y="13775"/>
                  </a:lnTo>
                  <a:cubicBezTo>
                    <a:pt x="30889" y="16260"/>
                    <a:pt x="26961" y="17903"/>
                    <a:pt x="22822" y="18314"/>
                  </a:cubicBezTo>
                  <a:cubicBezTo>
                    <a:pt x="24018" y="16153"/>
                    <a:pt x="23790" y="13524"/>
                    <a:pt x="22233" y="11516"/>
                  </a:cubicBezTo>
                  <a:cubicBezTo>
                    <a:pt x="21824" y="12914"/>
                    <a:pt x="21205" y="14272"/>
                    <a:pt x="20391" y="15551"/>
                  </a:cubicBezTo>
                  <a:cubicBezTo>
                    <a:pt x="20968" y="9637"/>
                    <a:pt x="17549" y="3569"/>
                    <a:pt x="116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1"/>
            <p:cNvSpPr/>
            <p:nvPr/>
          </p:nvSpPr>
          <p:spPr>
            <a:xfrm>
              <a:off x="2244250" y="521975"/>
              <a:ext cx="732700" cy="430375"/>
            </a:xfrm>
            <a:custGeom>
              <a:rect b="b" l="l" r="r" t="t"/>
              <a:pathLst>
                <a:path extrusionOk="0" h="17215" w="29308">
                  <a:moveTo>
                    <a:pt x="29308" y="12695"/>
                  </a:moveTo>
                  <a:cubicBezTo>
                    <a:pt x="29308" y="12695"/>
                    <a:pt x="29308" y="12695"/>
                    <a:pt x="29308" y="12696"/>
                  </a:cubicBezTo>
                  <a:lnTo>
                    <a:pt x="29308" y="12696"/>
                  </a:lnTo>
                  <a:cubicBezTo>
                    <a:pt x="29308" y="12695"/>
                    <a:pt x="29308" y="12695"/>
                    <a:pt x="29308" y="12695"/>
                  </a:cubicBezTo>
                  <a:close/>
                  <a:moveTo>
                    <a:pt x="11260" y="0"/>
                  </a:moveTo>
                  <a:lnTo>
                    <a:pt x="11260" y="0"/>
                  </a:lnTo>
                  <a:cubicBezTo>
                    <a:pt x="12065" y="2242"/>
                    <a:pt x="12658" y="4588"/>
                    <a:pt x="12680" y="6970"/>
                  </a:cubicBezTo>
                  <a:cubicBezTo>
                    <a:pt x="12702" y="9352"/>
                    <a:pt x="12122" y="11784"/>
                    <a:pt x="10752" y="13732"/>
                  </a:cubicBezTo>
                  <a:cubicBezTo>
                    <a:pt x="10644" y="12317"/>
                    <a:pt x="10185" y="10930"/>
                    <a:pt x="9427" y="9731"/>
                  </a:cubicBezTo>
                  <a:cubicBezTo>
                    <a:pt x="9049" y="11303"/>
                    <a:pt x="8671" y="12874"/>
                    <a:pt x="8291" y="14444"/>
                  </a:cubicBezTo>
                  <a:cubicBezTo>
                    <a:pt x="6360" y="12437"/>
                    <a:pt x="5496" y="9455"/>
                    <a:pt x="6058" y="6725"/>
                  </a:cubicBezTo>
                  <a:lnTo>
                    <a:pt x="6058" y="6725"/>
                  </a:lnTo>
                  <a:cubicBezTo>
                    <a:pt x="4614" y="9021"/>
                    <a:pt x="4139" y="11905"/>
                    <a:pt x="4770" y="14542"/>
                  </a:cubicBezTo>
                  <a:cubicBezTo>
                    <a:pt x="3724" y="13778"/>
                    <a:pt x="2678" y="13015"/>
                    <a:pt x="1632" y="12251"/>
                  </a:cubicBezTo>
                  <a:lnTo>
                    <a:pt x="1632" y="12251"/>
                  </a:lnTo>
                  <a:cubicBezTo>
                    <a:pt x="2004" y="13028"/>
                    <a:pt x="2278" y="13853"/>
                    <a:pt x="2448" y="14698"/>
                  </a:cubicBezTo>
                  <a:cubicBezTo>
                    <a:pt x="1718" y="14073"/>
                    <a:pt x="888" y="13565"/>
                    <a:pt x="0" y="13200"/>
                  </a:cubicBezTo>
                  <a:lnTo>
                    <a:pt x="0" y="13200"/>
                  </a:lnTo>
                  <a:cubicBezTo>
                    <a:pt x="196" y="13512"/>
                    <a:pt x="861" y="17209"/>
                    <a:pt x="761" y="17214"/>
                  </a:cubicBezTo>
                  <a:cubicBezTo>
                    <a:pt x="4514" y="17030"/>
                    <a:pt x="8132" y="16990"/>
                    <a:pt x="11863" y="16912"/>
                  </a:cubicBezTo>
                  <a:cubicBezTo>
                    <a:pt x="16438" y="16817"/>
                    <a:pt x="21014" y="16721"/>
                    <a:pt x="25589" y="16626"/>
                  </a:cubicBezTo>
                  <a:cubicBezTo>
                    <a:pt x="26405" y="16608"/>
                    <a:pt x="27687" y="16414"/>
                    <a:pt x="28333" y="15840"/>
                  </a:cubicBezTo>
                  <a:cubicBezTo>
                    <a:pt x="29178" y="15089"/>
                    <a:pt x="28775" y="13180"/>
                    <a:pt x="29308" y="12696"/>
                  </a:cubicBezTo>
                  <a:lnTo>
                    <a:pt x="29308" y="12696"/>
                  </a:lnTo>
                  <a:cubicBezTo>
                    <a:pt x="27845" y="14023"/>
                    <a:pt x="25726" y="14296"/>
                    <a:pt x="23752" y="14355"/>
                  </a:cubicBezTo>
                  <a:cubicBezTo>
                    <a:pt x="21776" y="14413"/>
                    <a:pt x="19720" y="14336"/>
                    <a:pt x="17925" y="15162"/>
                  </a:cubicBezTo>
                  <a:cubicBezTo>
                    <a:pt x="18451" y="13891"/>
                    <a:pt x="18883" y="12581"/>
                    <a:pt x="19217" y="11248"/>
                  </a:cubicBezTo>
                  <a:lnTo>
                    <a:pt x="19217" y="11248"/>
                  </a:lnTo>
                  <a:cubicBezTo>
                    <a:pt x="18325" y="12420"/>
                    <a:pt x="17182" y="13403"/>
                    <a:pt x="15889" y="14110"/>
                  </a:cubicBezTo>
                  <a:cubicBezTo>
                    <a:pt x="15954" y="9070"/>
                    <a:pt x="14298" y="4023"/>
                    <a:pt x="11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7" name="Google Shape;2507;p51"/>
          <p:cNvGrpSpPr/>
          <p:nvPr/>
        </p:nvGrpSpPr>
        <p:grpSpPr>
          <a:xfrm flipH="1">
            <a:off x="6102120" y="4617665"/>
            <a:ext cx="539995" cy="337601"/>
            <a:chOff x="2168400" y="426000"/>
            <a:chExt cx="841900" cy="526350"/>
          </a:xfrm>
        </p:grpSpPr>
        <p:sp>
          <p:nvSpPr>
            <p:cNvPr id="2508" name="Google Shape;2508;p51"/>
            <p:cNvSpPr/>
            <p:nvPr/>
          </p:nvSpPr>
          <p:spPr>
            <a:xfrm>
              <a:off x="2168400" y="426000"/>
              <a:ext cx="841900" cy="526350"/>
            </a:xfrm>
            <a:custGeom>
              <a:rect b="b" l="l" r="r" t="t"/>
              <a:pathLst>
                <a:path extrusionOk="0" h="21054" w="33676">
                  <a:moveTo>
                    <a:pt x="11630" y="1"/>
                  </a:moveTo>
                  <a:cubicBezTo>
                    <a:pt x="12449" y="4035"/>
                    <a:pt x="13267" y="8069"/>
                    <a:pt x="14085" y="12102"/>
                  </a:cubicBezTo>
                  <a:cubicBezTo>
                    <a:pt x="14223" y="12781"/>
                    <a:pt x="14346" y="13524"/>
                    <a:pt x="13901" y="14112"/>
                  </a:cubicBezTo>
                  <a:cubicBezTo>
                    <a:pt x="13866" y="12352"/>
                    <a:pt x="13117" y="10604"/>
                    <a:pt x="11793" y="9198"/>
                  </a:cubicBezTo>
                  <a:cubicBezTo>
                    <a:pt x="11664" y="11182"/>
                    <a:pt x="11287" y="13154"/>
                    <a:pt x="10669" y="15078"/>
                  </a:cubicBezTo>
                  <a:cubicBezTo>
                    <a:pt x="9739" y="12484"/>
                    <a:pt x="9670" y="9696"/>
                    <a:pt x="10471" y="7073"/>
                  </a:cubicBezTo>
                  <a:lnTo>
                    <a:pt x="10471" y="7073"/>
                  </a:lnTo>
                  <a:cubicBezTo>
                    <a:pt x="7332" y="9335"/>
                    <a:pt x="5824" y="12958"/>
                    <a:pt x="6645" y="16275"/>
                  </a:cubicBezTo>
                  <a:cubicBezTo>
                    <a:pt x="5933" y="14941"/>
                    <a:pt x="4732" y="13656"/>
                    <a:pt x="3202" y="12865"/>
                  </a:cubicBezTo>
                  <a:lnTo>
                    <a:pt x="3202" y="12865"/>
                  </a:lnTo>
                  <a:cubicBezTo>
                    <a:pt x="3055" y="13841"/>
                    <a:pt x="4186" y="14586"/>
                    <a:pt x="4294" y="15560"/>
                  </a:cubicBezTo>
                  <a:cubicBezTo>
                    <a:pt x="3205" y="15192"/>
                    <a:pt x="2108" y="14933"/>
                    <a:pt x="950" y="14933"/>
                  </a:cubicBezTo>
                  <a:cubicBezTo>
                    <a:pt x="638" y="14933"/>
                    <a:pt x="322" y="14952"/>
                    <a:pt x="1" y="14992"/>
                  </a:cubicBezTo>
                  <a:cubicBezTo>
                    <a:pt x="1146" y="15942"/>
                    <a:pt x="2053" y="16231"/>
                    <a:pt x="2593" y="17581"/>
                  </a:cubicBezTo>
                  <a:cubicBezTo>
                    <a:pt x="2717" y="17891"/>
                    <a:pt x="3515" y="21045"/>
                    <a:pt x="3335" y="21054"/>
                  </a:cubicBezTo>
                  <a:cubicBezTo>
                    <a:pt x="7087" y="20870"/>
                    <a:pt x="10706" y="20829"/>
                    <a:pt x="14437" y="20751"/>
                  </a:cubicBezTo>
                  <a:cubicBezTo>
                    <a:pt x="19012" y="20656"/>
                    <a:pt x="23588" y="20561"/>
                    <a:pt x="28162" y="20466"/>
                  </a:cubicBezTo>
                  <a:cubicBezTo>
                    <a:pt x="30416" y="20418"/>
                    <a:pt x="30901" y="19431"/>
                    <a:pt x="31919" y="18027"/>
                  </a:cubicBezTo>
                  <a:cubicBezTo>
                    <a:pt x="32451" y="17294"/>
                    <a:pt x="32933" y="16570"/>
                    <a:pt x="33241" y="15753"/>
                  </a:cubicBezTo>
                  <a:cubicBezTo>
                    <a:pt x="33393" y="15349"/>
                    <a:pt x="33383" y="14036"/>
                    <a:pt x="33675" y="13775"/>
                  </a:cubicBezTo>
                  <a:lnTo>
                    <a:pt x="33675" y="13775"/>
                  </a:lnTo>
                  <a:cubicBezTo>
                    <a:pt x="30889" y="16260"/>
                    <a:pt x="26961" y="17903"/>
                    <a:pt x="22822" y="18314"/>
                  </a:cubicBezTo>
                  <a:cubicBezTo>
                    <a:pt x="24018" y="16153"/>
                    <a:pt x="23790" y="13524"/>
                    <a:pt x="22233" y="11516"/>
                  </a:cubicBezTo>
                  <a:cubicBezTo>
                    <a:pt x="21824" y="12914"/>
                    <a:pt x="21205" y="14272"/>
                    <a:pt x="20391" y="15551"/>
                  </a:cubicBezTo>
                  <a:cubicBezTo>
                    <a:pt x="20968" y="9637"/>
                    <a:pt x="17549" y="3569"/>
                    <a:pt x="116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1"/>
            <p:cNvSpPr/>
            <p:nvPr/>
          </p:nvSpPr>
          <p:spPr>
            <a:xfrm>
              <a:off x="2244250" y="521975"/>
              <a:ext cx="732700" cy="430375"/>
            </a:xfrm>
            <a:custGeom>
              <a:rect b="b" l="l" r="r" t="t"/>
              <a:pathLst>
                <a:path extrusionOk="0" h="17215" w="29308">
                  <a:moveTo>
                    <a:pt x="29308" y="12695"/>
                  </a:moveTo>
                  <a:cubicBezTo>
                    <a:pt x="29308" y="12695"/>
                    <a:pt x="29308" y="12695"/>
                    <a:pt x="29308" y="12696"/>
                  </a:cubicBezTo>
                  <a:lnTo>
                    <a:pt x="29308" y="12696"/>
                  </a:lnTo>
                  <a:cubicBezTo>
                    <a:pt x="29308" y="12695"/>
                    <a:pt x="29308" y="12695"/>
                    <a:pt x="29308" y="12695"/>
                  </a:cubicBezTo>
                  <a:close/>
                  <a:moveTo>
                    <a:pt x="11260" y="0"/>
                  </a:moveTo>
                  <a:lnTo>
                    <a:pt x="11260" y="0"/>
                  </a:lnTo>
                  <a:cubicBezTo>
                    <a:pt x="12065" y="2242"/>
                    <a:pt x="12658" y="4588"/>
                    <a:pt x="12680" y="6970"/>
                  </a:cubicBezTo>
                  <a:cubicBezTo>
                    <a:pt x="12702" y="9352"/>
                    <a:pt x="12122" y="11784"/>
                    <a:pt x="10752" y="13732"/>
                  </a:cubicBezTo>
                  <a:cubicBezTo>
                    <a:pt x="10644" y="12317"/>
                    <a:pt x="10185" y="10930"/>
                    <a:pt x="9427" y="9731"/>
                  </a:cubicBezTo>
                  <a:cubicBezTo>
                    <a:pt x="9049" y="11303"/>
                    <a:pt x="8671" y="12874"/>
                    <a:pt x="8291" y="14444"/>
                  </a:cubicBezTo>
                  <a:cubicBezTo>
                    <a:pt x="6360" y="12437"/>
                    <a:pt x="5496" y="9455"/>
                    <a:pt x="6058" y="6725"/>
                  </a:cubicBezTo>
                  <a:lnTo>
                    <a:pt x="6058" y="6725"/>
                  </a:lnTo>
                  <a:cubicBezTo>
                    <a:pt x="4614" y="9021"/>
                    <a:pt x="4139" y="11905"/>
                    <a:pt x="4770" y="14542"/>
                  </a:cubicBezTo>
                  <a:cubicBezTo>
                    <a:pt x="3724" y="13778"/>
                    <a:pt x="2678" y="13015"/>
                    <a:pt x="1632" y="12251"/>
                  </a:cubicBezTo>
                  <a:lnTo>
                    <a:pt x="1632" y="12251"/>
                  </a:lnTo>
                  <a:cubicBezTo>
                    <a:pt x="2004" y="13028"/>
                    <a:pt x="2278" y="13853"/>
                    <a:pt x="2448" y="14698"/>
                  </a:cubicBezTo>
                  <a:cubicBezTo>
                    <a:pt x="1718" y="14073"/>
                    <a:pt x="888" y="13565"/>
                    <a:pt x="0" y="13200"/>
                  </a:cubicBezTo>
                  <a:lnTo>
                    <a:pt x="0" y="13200"/>
                  </a:lnTo>
                  <a:cubicBezTo>
                    <a:pt x="196" y="13512"/>
                    <a:pt x="861" y="17209"/>
                    <a:pt x="761" y="17214"/>
                  </a:cubicBezTo>
                  <a:cubicBezTo>
                    <a:pt x="4514" y="17030"/>
                    <a:pt x="8132" y="16990"/>
                    <a:pt x="11863" y="16912"/>
                  </a:cubicBezTo>
                  <a:cubicBezTo>
                    <a:pt x="16438" y="16817"/>
                    <a:pt x="21014" y="16721"/>
                    <a:pt x="25589" y="16626"/>
                  </a:cubicBezTo>
                  <a:cubicBezTo>
                    <a:pt x="26405" y="16608"/>
                    <a:pt x="27687" y="16414"/>
                    <a:pt x="28333" y="15840"/>
                  </a:cubicBezTo>
                  <a:cubicBezTo>
                    <a:pt x="29178" y="15089"/>
                    <a:pt x="28775" y="13180"/>
                    <a:pt x="29308" y="12696"/>
                  </a:cubicBezTo>
                  <a:lnTo>
                    <a:pt x="29308" y="12696"/>
                  </a:lnTo>
                  <a:cubicBezTo>
                    <a:pt x="27845" y="14023"/>
                    <a:pt x="25726" y="14296"/>
                    <a:pt x="23752" y="14355"/>
                  </a:cubicBezTo>
                  <a:cubicBezTo>
                    <a:pt x="21776" y="14413"/>
                    <a:pt x="19720" y="14336"/>
                    <a:pt x="17925" y="15162"/>
                  </a:cubicBezTo>
                  <a:cubicBezTo>
                    <a:pt x="18451" y="13891"/>
                    <a:pt x="18883" y="12581"/>
                    <a:pt x="19217" y="11248"/>
                  </a:cubicBezTo>
                  <a:lnTo>
                    <a:pt x="19217" y="11248"/>
                  </a:lnTo>
                  <a:cubicBezTo>
                    <a:pt x="18325" y="12420"/>
                    <a:pt x="17182" y="13403"/>
                    <a:pt x="15889" y="14110"/>
                  </a:cubicBezTo>
                  <a:cubicBezTo>
                    <a:pt x="15954" y="9070"/>
                    <a:pt x="14298" y="4023"/>
                    <a:pt x="11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0" name="Google Shape;2510;p51"/>
          <p:cNvGrpSpPr/>
          <p:nvPr/>
        </p:nvGrpSpPr>
        <p:grpSpPr>
          <a:xfrm>
            <a:off x="7413678" y="3038432"/>
            <a:ext cx="2030431" cy="2293618"/>
            <a:chOff x="5036550" y="3942450"/>
            <a:chExt cx="1344300" cy="1518550"/>
          </a:xfrm>
        </p:grpSpPr>
        <p:sp>
          <p:nvSpPr>
            <p:cNvPr id="2511" name="Google Shape;2511;p51"/>
            <p:cNvSpPr/>
            <p:nvPr/>
          </p:nvSpPr>
          <p:spPr>
            <a:xfrm>
              <a:off x="5608775" y="3942450"/>
              <a:ext cx="772075" cy="1459525"/>
            </a:xfrm>
            <a:custGeom>
              <a:rect b="b" l="l" r="r" t="t"/>
              <a:pathLst>
                <a:path extrusionOk="0" h="58381" w="30883">
                  <a:moveTo>
                    <a:pt x="16778" y="1"/>
                  </a:moveTo>
                  <a:lnTo>
                    <a:pt x="16778" y="1"/>
                  </a:lnTo>
                  <a:cubicBezTo>
                    <a:pt x="17641" y="4887"/>
                    <a:pt x="12587" y="9093"/>
                    <a:pt x="11040" y="13870"/>
                  </a:cubicBezTo>
                  <a:cubicBezTo>
                    <a:pt x="10359" y="15976"/>
                    <a:pt x="10372" y="18193"/>
                    <a:pt x="10717" y="20350"/>
                  </a:cubicBezTo>
                  <a:cubicBezTo>
                    <a:pt x="11667" y="26284"/>
                    <a:pt x="14719" y="32525"/>
                    <a:pt x="17151" y="38191"/>
                  </a:cubicBezTo>
                  <a:cubicBezTo>
                    <a:pt x="19734" y="44205"/>
                    <a:pt x="22876" y="50100"/>
                    <a:pt x="27179" y="55464"/>
                  </a:cubicBezTo>
                  <a:cubicBezTo>
                    <a:pt x="23019" y="51897"/>
                    <a:pt x="18777" y="47599"/>
                    <a:pt x="15934" y="43300"/>
                  </a:cubicBezTo>
                  <a:cubicBezTo>
                    <a:pt x="15006" y="41897"/>
                    <a:pt x="14179" y="40451"/>
                    <a:pt x="13460" y="38971"/>
                  </a:cubicBezTo>
                  <a:cubicBezTo>
                    <a:pt x="11354" y="34643"/>
                    <a:pt x="10928" y="30229"/>
                    <a:pt x="9644" y="25765"/>
                  </a:cubicBezTo>
                  <a:cubicBezTo>
                    <a:pt x="7935" y="19822"/>
                    <a:pt x="5433" y="13734"/>
                    <a:pt x="0" y="9461"/>
                  </a:cubicBezTo>
                  <a:lnTo>
                    <a:pt x="0" y="9461"/>
                  </a:lnTo>
                  <a:cubicBezTo>
                    <a:pt x="1552" y="11720"/>
                    <a:pt x="2971" y="14092"/>
                    <a:pt x="3434" y="16645"/>
                  </a:cubicBezTo>
                  <a:cubicBezTo>
                    <a:pt x="3934" y="19399"/>
                    <a:pt x="3332" y="22367"/>
                    <a:pt x="4891" y="24854"/>
                  </a:cubicBezTo>
                  <a:cubicBezTo>
                    <a:pt x="4726" y="24593"/>
                    <a:pt x="4421" y="24481"/>
                    <a:pt x="4086" y="24481"/>
                  </a:cubicBezTo>
                  <a:cubicBezTo>
                    <a:pt x="3464" y="24481"/>
                    <a:pt x="2737" y="24867"/>
                    <a:pt x="2602" y="25400"/>
                  </a:cubicBezTo>
                  <a:cubicBezTo>
                    <a:pt x="2396" y="26219"/>
                    <a:pt x="3038" y="27004"/>
                    <a:pt x="3646" y="27683"/>
                  </a:cubicBezTo>
                  <a:cubicBezTo>
                    <a:pt x="4253" y="28363"/>
                    <a:pt x="4891" y="29153"/>
                    <a:pt x="4674" y="29971"/>
                  </a:cubicBezTo>
                  <a:cubicBezTo>
                    <a:pt x="4599" y="30252"/>
                    <a:pt x="4427" y="30511"/>
                    <a:pt x="4334" y="30789"/>
                  </a:cubicBezTo>
                  <a:cubicBezTo>
                    <a:pt x="3851" y="32250"/>
                    <a:pt x="5629" y="33517"/>
                    <a:pt x="6212" y="34956"/>
                  </a:cubicBezTo>
                  <a:cubicBezTo>
                    <a:pt x="6547" y="35784"/>
                    <a:pt x="6476" y="36680"/>
                    <a:pt x="6662" y="37537"/>
                  </a:cubicBezTo>
                  <a:cubicBezTo>
                    <a:pt x="6869" y="38493"/>
                    <a:pt x="7390" y="39384"/>
                    <a:pt x="7944" y="40246"/>
                  </a:cubicBezTo>
                  <a:cubicBezTo>
                    <a:pt x="7944" y="41702"/>
                    <a:pt x="11028" y="44429"/>
                    <a:pt x="12083" y="45572"/>
                  </a:cubicBezTo>
                  <a:cubicBezTo>
                    <a:pt x="13719" y="47344"/>
                    <a:pt x="15539" y="49007"/>
                    <a:pt x="17513" y="50541"/>
                  </a:cubicBezTo>
                  <a:cubicBezTo>
                    <a:pt x="21538" y="53670"/>
                    <a:pt x="26178" y="55974"/>
                    <a:pt x="30882" y="58380"/>
                  </a:cubicBezTo>
                  <a:cubicBezTo>
                    <a:pt x="25310" y="49277"/>
                    <a:pt x="20474" y="39829"/>
                    <a:pt x="17623" y="29951"/>
                  </a:cubicBezTo>
                  <a:cubicBezTo>
                    <a:pt x="16457" y="25915"/>
                    <a:pt x="15630" y="21682"/>
                    <a:pt x="16834" y="17654"/>
                  </a:cubicBezTo>
                  <a:cubicBezTo>
                    <a:pt x="17449" y="15599"/>
                    <a:pt x="18531" y="13280"/>
                    <a:pt x="17070" y="11521"/>
                  </a:cubicBezTo>
                  <a:cubicBezTo>
                    <a:pt x="17914" y="11290"/>
                    <a:pt x="18786" y="11031"/>
                    <a:pt x="19402" y="10514"/>
                  </a:cubicBezTo>
                  <a:cubicBezTo>
                    <a:pt x="20018" y="9999"/>
                    <a:pt x="20291" y="9147"/>
                    <a:pt x="19783" y="8560"/>
                  </a:cubicBezTo>
                  <a:cubicBezTo>
                    <a:pt x="19547" y="8288"/>
                    <a:pt x="19124" y="8152"/>
                    <a:pt x="18714" y="8152"/>
                  </a:cubicBezTo>
                  <a:cubicBezTo>
                    <a:pt x="18272" y="8152"/>
                    <a:pt x="17846" y="8310"/>
                    <a:pt x="17682" y="8627"/>
                  </a:cubicBezTo>
                  <a:lnTo>
                    <a:pt x="17682" y="8627"/>
                  </a:lnTo>
                  <a:cubicBezTo>
                    <a:pt x="18878" y="5817"/>
                    <a:pt x="18543" y="2611"/>
                    <a:pt x="16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1"/>
            <p:cNvSpPr/>
            <p:nvPr/>
          </p:nvSpPr>
          <p:spPr>
            <a:xfrm>
              <a:off x="5608775" y="3985000"/>
              <a:ext cx="772075" cy="1416975"/>
            </a:xfrm>
            <a:custGeom>
              <a:rect b="b" l="l" r="r" t="t"/>
              <a:pathLst>
                <a:path extrusionOk="0" h="56679" w="30883">
                  <a:moveTo>
                    <a:pt x="17526" y="0"/>
                  </a:moveTo>
                  <a:cubicBezTo>
                    <a:pt x="17709" y="2798"/>
                    <a:pt x="17006" y="5646"/>
                    <a:pt x="15542" y="8038"/>
                  </a:cubicBezTo>
                  <a:cubicBezTo>
                    <a:pt x="15098" y="8766"/>
                    <a:pt x="14582" y="9456"/>
                    <a:pt x="14233" y="10233"/>
                  </a:cubicBezTo>
                  <a:cubicBezTo>
                    <a:pt x="13900" y="10976"/>
                    <a:pt x="13728" y="11779"/>
                    <a:pt x="13605" y="12582"/>
                  </a:cubicBezTo>
                  <a:cubicBezTo>
                    <a:pt x="12913" y="17117"/>
                    <a:pt x="13835" y="21391"/>
                    <a:pt x="15091" y="25726"/>
                  </a:cubicBezTo>
                  <a:cubicBezTo>
                    <a:pt x="16329" y="30002"/>
                    <a:pt x="17820" y="34204"/>
                    <a:pt x="19555" y="38303"/>
                  </a:cubicBezTo>
                  <a:cubicBezTo>
                    <a:pt x="20906" y="41501"/>
                    <a:pt x="22406" y="44635"/>
                    <a:pt x="24049" y="47694"/>
                  </a:cubicBezTo>
                  <a:cubicBezTo>
                    <a:pt x="25373" y="50165"/>
                    <a:pt x="26800" y="52597"/>
                    <a:pt x="28573" y="54768"/>
                  </a:cubicBezTo>
                  <a:cubicBezTo>
                    <a:pt x="28157" y="54259"/>
                    <a:pt x="27338" y="53933"/>
                    <a:pt x="26835" y="53501"/>
                  </a:cubicBezTo>
                  <a:cubicBezTo>
                    <a:pt x="26258" y="53006"/>
                    <a:pt x="25698" y="52469"/>
                    <a:pt x="25135" y="51956"/>
                  </a:cubicBezTo>
                  <a:cubicBezTo>
                    <a:pt x="23971" y="50891"/>
                    <a:pt x="22835" y="49795"/>
                    <a:pt x="21737" y="48661"/>
                  </a:cubicBezTo>
                  <a:cubicBezTo>
                    <a:pt x="19618" y="46472"/>
                    <a:pt x="17616" y="44142"/>
                    <a:pt x="15934" y="41598"/>
                  </a:cubicBezTo>
                  <a:cubicBezTo>
                    <a:pt x="15006" y="40195"/>
                    <a:pt x="14179" y="38749"/>
                    <a:pt x="13460" y="37269"/>
                  </a:cubicBezTo>
                  <a:cubicBezTo>
                    <a:pt x="11354" y="32941"/>
                    <a:pt x="10928" y="28527"/>
                    <a:pt x="9644" y="24063"/>
                  </a:cubicBezTo>
                  <a:cubicBezTo>
                    <a:pt x="7935" y="18120"/>
                    <a:pt x="5433" y="12032"/>
                    <a:pt x="0" y="7759"/>
                  </a:cubicBezTo>
                  <a:lnTo>
                    <a:pt x="0" y="7759"/>
                  </a:lnTo>
                  <a:cubicBezTo>
                    <a:pt x="894" y="9061"/>
                    <a:pt x="1713" y="10381"/>
                    <a:pt x="2447" y="11778"/>
                  </a:cubicBezTo>
                  <a:cubicBezTo>
                    <a:pt x="2424" y="11402"/>
                    <a:pt x="2360" y="11030"/>
                    <a:pt x="2255" y="10669"/>
                  </a:cubicBezTo>
                  <a:lnTo>
                    <a:pt x="2255" y="10669"/>
                  </a:lnTo>
                  <a:cubicBezTo>
                    <a:pt x="5755" y="16077"/>
                    <a:pt x="7549" y="22383"/>
                    <a:pt x="9296" y="28585"/>
                  </a:cubicBezTo>
                  <a:cubicBezTo>
                    <a:pt x="8520" y="27164"/>
                    <a:pt x="7651" y="25653"/>
                    <a:pt x="6179" y="24978"/>
                  </a:cubicBezTo>
                  <a:lnTo>
                    <a:pt x="6179" y="24978"/>
                  </a:lnTo>
                  <a:cubicBezTo>
                    <a:pt x="7170" y="27378"/>
                    <a:pt x="8332" y="29706"/>
                    <a:pt x="9656" y="31938"/>
                  </a:cubicBezTo>
                  <a:cubicBezTo>
                    <a:pt x="9456" y="31683"/>
                    <a:pt x="9159" y="31505"/>
                    <a:pt x="8840" y="31448"/>
                  </a:cubicBezTo>
                  <a:lnTo>
                    <a:pt x="8840" y="31448"/>
                  </a:lnTo>
                  <a:cubicBezTo>
                    <a:pt x="8672" y="32387"/>
                    <a:pt x="9019" y="33337"/>
                    <a:pt x="9408" y="34209"/>
                  </a:cubicBezTo>
                  <a:cubicBezTo>
                    <a:pt x="10233" y="36060"/>
                    <a:pt x="11266" y="37810"/>
                    <a:pt x="12295" y="39554"/>
                  </a:cubicBezTo>
                  <a:cubicBezTo>
                    <a:pt x="13920" y="42307"/>
                    <a:pt x="15595" y="45122"/>
                    <a:pt x="18066" y="47150"/>
                  </a:cubicBezTo>
                  <a:cubicBezTo>
                    <a:pt x="14346" y="44135"/>
                    <a:pt x="10570" y="41058"/>
                    <a:pt x="7893" y="37089"/>
                  </a:cubicBezTo>
                  <a:cubicBezTo>
                    <a:pt x="7557" y="36591"/>
                    <a:pt x="7234" y="36068"/>
                    <a:pt x="7110" y="35480"/>
                  </a:cubicBezTo>
                  <a:cubicBezTo>
                    <a:pt x="6987" y="34892"/>
                    <a:pt x="7098" y="34223"/>
                    <a:pt x="7529" y="33807"/>
                  </a:cubicBezTo>
                  <a:cubicBezTo>
                    <a:pt x="6787" y="31991"/>
                    <a:pt x="4747" y="30620"/>
                    <a:pt x="4906" y="28666"/>
                  </a:cubicBezTo>
                  <a:cubicBezTo>
                    <a:pt x="4948" y="28160"/>
                    <a:pt x="5117" y="27569"/>
                    <a:pt x="4765" y="27205"/>
                  </a:cubicBezTo>
                  <a:lnTo>
                    <a:pt x="4765" y="27205"/>
                  </a:lnTo>
                  <a:cubicBezTo>
                    <a:pt x="4780" y="27918"/>
                    <a:pt x="4334" y="28482"/>
                    <a:pt x="4334" y="29087"/>
                  </a:cubicBezTo>
                  <a:cubicBezTo>
                    <a:pt x="3850" y="30548"/>
                    <a:pt x="5629" y="31815"/>
                    <a:pt x="6211" y="33254"/>
                  </a:cubicBezTo>
                  <a:cubicBezTo>
                    <a:pt x="6547" y="34082"/>
                    <a:pt x="6476" y="34978"/>
                    <a:pt x="6662" y="35835"/>
                  </a:cubicBezTo>
                  <a:cubicBezTo>
                    <a:pt x="6869" y="36791"/>
                    <a:pt x="7389" y="37682"/>
                    <a:pt x="7944" y="38544"/>
                  </a:cubicBezTo>
                  <a:cubicBezTo>
                    <a:pt x="7944" y="40000"/>
                    <a:pt x="11028" y="42727"/>
                    <a:pt x="12083" y="43870"/>
                  </a:cubicBezTo>
                  <a:cubicBezTo>
                    <a:pt x="13719" y="45642"/>
                    <a:pt x="15539" y="47305"/>
                    <a:pt x="17512" y="48839"/>
                  </a:cubicBezTo>
                  <a:cubicBezTo>
                    <a:pt x="21538" y="51968"/>
                    <a:pt x="26178" y="54272"/>
                    <a:pt x="30882" y="56678"/>
                  </a:cubicBezTo>
                  <a:cubicBezTo>
                    <a:pt x="25310" y="47575"/>
                    <a:pt x="20474" y="38127"/>
                    <a:pt x="17622" y="28249"/>
                  </a:cubicBezTo>
                  <a:cubicBezTo>
                    <a:pt x="16456" y="24213"/>
                    <a:pt x="15629" y="19980"/>
                    <a:pt x="16834" y="15952"/>
                  </a:cubicBezTo>
                  <a:cubicBezTo>
                    <a:pt x="17448" y="13897"/>
                    <a:pt x="18531" y="11578"/>
                    <a:pt x="17069" y="9819"/>
                  </a:cubicBezTo>
                  <a:cubicBezTo>
                    <a:pt x="17914" y="9588"/>
                    <a:pt x="18785" y="9329"/>
                    <a:pt x="19402" y="8812"/>
                  </a:cubicBezTo>
                  <a:cubicBezTo>
                    <a:pt x="20018" y="8297"/>
                    <a:pt x="20291" y="7445"/>
                    <a:pt x="19783" y="6858"/>
                  </a:cubicBezTo>
                  <a:cubicBezTo>
                    <a:pt x="19547" y="6586"/>
                    <a:pt x="19123" y="6450"/>
                    <a:pt x="18713" y="6450"/>
                  </a:cubicBezTo>
                  <a:cubicBezTo>
                    <a:pt x="18237" y="6450"/>
                    <a:pt x="17779" y="6633"/>
                    <a:pt x="17649" y="7001"/>
                  </a:cubicBezTo>
                  <a:cubicBezTo>
                    <a:pt x="18491" y="4617"/>
                    <a:pt x="18717" y="2286"/>
                    <a:pt x="17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1"/>
            <p:cNvSpPr/>
            <p:nvPr/>
          </p:nvSpPr>
          <p:spPr>
            <a:xfrm>
              <a:off x="5036550" y="4513650"/>
              <a:ext cx="974350" cy="947350"/>
            </a:xfrm>
            <a:custGeom>
              <a:rect b="b" l="l" r="r" t="t"/>
              <a:pathLst>
                <a:path extrusionOk="0" h="37894" w="38974">
                  <a:moveTo>
                    <a:pt x="1" y="0"/>
                  </a:moveTo>
                  <a:lnTo>
                    <a:pt x="1" y="0"/>
                  </a:lnTo>
                  <a:cubicBezTo>
                    <a:pt x="788" y="3686"/>
                    <a:pt x="4331" y="6635"/>
                    <a:pt x="8266" y="8649"/>
                  </a:cubicBezTo>
                  <a:cubicBezTo>
                    <a:pt x="12201" y="10662"/>
                    <a:pt x="16634" y="11971"/>
                    <a:pt x="20651" y="13877"/>
                  </a:cubicBezTo>
                  <a:cubicBezTo>
                    <a:pt x="18922" y="13277"/>
                    <a:pt x="17038" y="12964"/>
                    <a:pt x="15154" y="12964"/>
                  </a:cubicBezTo>
                  <a:cubicBezTo>
                    <a:pt x="15036" y="12964"/>
                    <a:pt x="14918" y="12965"/>
                    <a:pt x="14800" y="12967"/>
                  </a:cubicBezTo>
                  <a:cubicBezTo>
                    <a:pt x="16006" y="13659"/>
                    <a:pt x="17212" y="14349"/>
                    <a:pt x="18417" y="15040"/>
                  </a:cubicBezTo>
                  <a:lnTo>
                    <a:pt x="18417" y="15040"/>
                  </a:lnTo>
                  <a:cubicBezTo>
                    <a:pt x="17985" y="14811"/>
                    <a:pt x="17466" y="14696"/>
                    <a:pt x="16947" y="14696"/>
                  </a:cubicBezTo>
                  <a:cubicBezTo>
                    <a:pt x="16360" y="14696"/>
                    <a:pt x="15773" y="14842"/>
                    <a:pt x="15312" y="15135"/>
                  </a:cubicBezTo>
                  <a:cubicBezTo>
                    <a:pt x="18591" y="16216"/>
                    <a:pt x="21655" y="17716"/>
                    <a:pt x="24353" y="19557"/>
                  </a:cubicBezTo>
                  <a:cubicBezTo>
                    <a:pt x="24071" y="19576"/>
                    <a:pt x="23788" y="19596"/>
                    <a:pt x="23505" y="19616"/>
                  </a:cubicBezTo>
                  <a:lnTo>
                    <a:pt x="19504" y="19892"/>
                  </a:lnTo>
                  <a:cubicBezTo>
                    <a:pt x="28695" y="23242"/>
                    <a:pt x="34133" y="30798"/>
                    <a:pt x="38974" y="37894"/>
                  </a:cubicBezTo>
                  <a:cubicBezTo>
                    <a:pt x="37826" y="30566"/>
                    <a:pt x="34137" y="24231"/>
                    <a:pt x="29267" y="18069"/>
                  </a:cubicBezTo>
                  <a:cubicBezTo>
                    <a:pt x="26814" y="14966"/>
                    <a:pt x="24326" y="11849"/>
                    <a:pt x="21281" y="9089"/>
                  </a:cubicBezTo>
                  <a:cubicBezTo>
                    <a:pt x="19239" y="7238"/>
                    <a:pt x="14694" y="3071"/>
                    <a:pt x="11401" y="3021"/>
                  </a:cubicBezTo>
                  <a:lnTo>
                    <a:pt x="11401" y="3021"/>
                  </a:lnTo>
                  <a:cubicBezTo>
                    <a:pt x="12546" y="4349"/>
                    <a:pt x="13956" y="5578"/>
                    <a:pt x="15240" y="6831"/>
                  </a:cubicBezTo>
                  <a:cubicBezTo>
                    <a:pt x="13249" y="4886"/>
                    <a:pt x="8535" y="3838"/>
                    <a:pt x="5678" y="3241"/>
                  </a:cubicBezTo>
                  <a:cubicBezTo>
                    <a:pt x="3329" y="2750"/>
                    <a:pt x="764" y="184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4" name="Google Shape;2514;p51"/>
          <p:cNvGrpSpPr/>
          <p:nvPr/>
        </p:nvGrpSpPr>
        <p:grpSpPr>
          <a:xfrm>
            <a:off x="7481760" y="3734498"/>
            <a:ext cx="1513065" cy="1488969"/>
            <a:chOff x="5451075" y="1659325"/>
            <a:chExt cx="1011475" cy="995300"/>
          </a:xfrm>
        </p:grpSpPr>
        <p:sp>
          <p:nvSpPr>
            <p:cNvPr id="2515" name="Google Shape;2515;p51"/>
            <p:cNvSpPr/>
            <p:nvPr/>
          </p:nvSpPr>
          <p:spPr>
            <a:xfrm>
              <a:off x="5504500" y="1704250"/>
              <a:ext cx="705900" cy="950375"/>
            </a:xfrm>
            <a:custGeom>
              <a:rect b="b" l="l" r="r" t="t"/>
              <a:pathLst>
                <a:path extrusionOk="0" h="38015" w="28236">
                  <a:moveTo>
                    <a:pt x="1" y="1"/>
                  </a:moveTo>
                  <a:cubicBezTo>
                    <a:pt x="1943" y="1243"/>
                    <a:pt x="3864" y="2552"/>
                    <a:pt x="5716" y="3926"/>
                  </a:cubicBezTo>
                  <a:cubicBezTo>
                    <a:pt x="11003" y="7854"/>
                    <a:pt x="15881" y="12390"/>
                    <a:pt x="19938" y="17591"/>
                  </a:cubicBezTo>
                  <a:cubicBezTo>
                    <a:pt x="21777" y="19959"/>
                    <a:pt x="23469" y="22458"/>
                    <a:pt x="24826" y="25137"/>
                  </a:cubicBezTo>
                  <a:cubicBezTo>
                    <a:pt x="26155" y="27754"/>
                    <a:pt x="27181" y="30542"/>
                    <a:pt x="27737" y="33427"/>
                  </a:cubicBezTo>
                  <a:cubicBezTo>
                    <a:pt x="27878" y="34168"/>
                    <a:pt x="27995" y="34957"/>
                    <a:pt x="28073" y="35707"/>
                  </a:cubicBezTo>
                  <a:cubicBezTo>
                    <a:pt x="28084" y="35825"/>
                    <a:pt x="28114" y="36172"/>
                    <a:pt x="28125" y="36283"/>
                  </a:cubicBezTo>
                  <a:cubicBezTo>
                    <a:pt x="28134" y="36423"/>
                    <a:pt x="28154" y="36707"/>
                    <a:pt x="28165" y="36858"/>
                  </a:cubicBezTo>
                  <a:cubicBezTo>
                    <a:pt x="28170" y="36977"/>
                    <a:pt x="28184" y="37326"/>
                    <a:pt x="28190" y="37436"/>
                  </a:cubicBezTo>
                  <a:cubicBezTo>
                    <a:pt x="28192" y="37577"/>
                    <a:pt x="28201" y="37861"/>
                    <a:pt x="28203" y="38015"/>
                  </a:cubicBezTo>
                  <a:cubicBezTo>
                    <a:pt x="28213" y="37738"/>
                    <a:pt x="28228" y="37540"/>
                    <a:pt x="28230" y="37243"/>
                  </a:cubicBezTo>
                  <a:cubicBezTo>
                    <a:pt x="28236" y="36952"/>
                    <a:pt x="28233" y="36573"/>
                    <a:pt x="28227" y="36277"/>
                  </a:cubicBezTo>
                  <a:lnTo>
                    <a:pt x="28220" y="36084"/>
                  </a:lnTo>
                  <a:lnTo>
                    <a:pt x="28204" y="35697"/>
                  </a:lnTo>
                  <a:lnTo>
                    <a:pt x="28179" y="35311"/>
                  </a:lnTo>
                  <a:lnTo>
                    <a:pt x="28167" y="35118"/>
                  </a:lnTo>
                  <a:lnTo>
                    <a:pt x="28150" y="34926"/>
                  </a:lnTo>
                  <a:lnTo>
                    <a:pt x="28115" y="34541"/>
                  </a:lnTo>
                  <a:lnTo>
                    <a:pt x="28072" y="34156"/>
                  </a:lnTo>
                  <a:lnTo>
                    <a:pt x="28049" y="33963"/>
                  </a:lnTo>
                  <a:cubicBezTo>
                    <a:pt x="28004" y="33612"/>
                    <a:pt x="27937" y="33163"/>
                    <a:pt x="27878" y="32814"/>
                  </a:cubicBezTo>
                  <a:cubicBezTo>
                    <a:pt x="27816" y="32465"/>
                    <a:pt x="27728" y="32020"/>
                    <a:pt x="27653" y="31672"/>
                  </a:cubicBezTo>
                  <a:cubicBezTo>
                    <a:pt x="27532" y="31125"/>
                    <a:pt x="27378" y="30519"/>
                    <a:pt x="27226" y="29981"/>
                  </a:cubicBezTo>
                  <a:cubicBezTo>
                    <a:pt x="25797" y="24989"/>
                    <a:pt x="23041" y="20487"/>
                    <a:pt x="19814" y="16460"/>
                  </a:cubicBezTo>
                  <a:cubicBezTo>
                    <a:pt x="15046" y="10524"/>
                    <a:pt x="9144" y="5537"/>
                    <a:pt x="2668" y="1555"/>
                  </a:cubicBezTo>
                  <a:cubicBezTo>
                    <a:pt x="1789" y="1018"/>
                    <a:pt x="901" y="49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5472725" y="1659325"/>
              <a:ext cx="232625" cy="177250"/>
            </a:xfrm>
            <a:custGeom>
              <a:rect b="b" l="l" r="r" t="t"/>
              <a:pathLst>
                <a:path extrusionOk="0" h="7090" w="9305">
                  <a:moveTo>
                    <a:pt x="4731" y="0"/>
                  </a:moveTo>
                  <a:cubicBezTo>
                    <a:pt x="5384" y="747"/>
                    <a:pt x="5968" y="1549"/>
                    <a:pt x="6469" y="2404"/>
                  </a:cubicBezTo>
                  <a:cubicBezTo>
                    <a:pt x="7224" y="3684"/>
                    <a:pt x="7791" y="5051"/>
                    <a:pt x="8364" y="6420"/>
                  </a:cubicBezTo>
                  <a:lnTo>
                    <a:pt x="8364" y="6420"/>
                  </a:lnTo>
                  <a:cubicBezTo>
                    <a:pt x="7763" y="6367"/>
                    <a:pt x="7164" y="6295"/>
                    <a:pt x="6567" y="6205"/>
                  </a:cubicBezTo>
                  <a:cubicBezTo>
                    <a:pt x="4957" y="5958"/>
                    <a:pt x="3359" y="5589"/>
                    <a:pt x="1835" y="5005"/>
                  </a:cubicBezTo>
                  <a:cubicBezTo>
                    <a:pt x="1569" y="4902"/>
                    <a:pt x="1297" y="4788"/>
                    <a:pt x="1036" y="4670"/>
                  </a:cubicBezTo>
                  <a:cubicBezTo>
                    <a:pt x="775" y="4552"/>
                    <a:pt x="509" y="4418"/>
                    <a:pt x="256" y="4284"/>
                  </a:cubicBezTo>
                  <a:cubicBezTo>
                    <a:pt x="177" y="4242"/>
                    <a:pt x="82" y="4185"/>
                    <a:pt x="0" y="4143"/>
                  </a:cubicBezTo>
                  <a:lnTo>
                    <a:pt x="0" y="4143"/>
                  </a:lnTo>
                  <a:cubicBezTo>
                    <a:pt x="203" y="4313"/>
                    <a:pt x="425" y="4479"/>
                    <a:pt x="643" y="4629"/>
                  </a:cubicBezTo>
                  <a:cubicBezTo>
                    <a:pt x="988" y="4861"/>
                    <a:pt x="1349" y="5075"/>
                    <a:pt x="1719" y="5264"/>
                  </a:cubicBezTo>
                  <a:cubicBezTo>
                    <a:pt x="4060" y="6453"/>
                    <a:pt x="6697" y="6961"/>
                    <a:pt x="9305" y="7090"/>
                  </a:cubicBezTo>
                  <a:cubicBezTo>
                    <a:pt x="8778" y="5872"/>
                    <a:pt x="8254" y="4636"/>
                    <a:pt x="7595" y="3478"/>
                  </a:cubicBezTo>
                  <a:cubicBezTo>
                    <a:pt x="6853" y="2166"/>
                    <a:pt x="5915" y="943"/>
                    <a:pt x="4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5492050" y="1680900"/>
              <a:ext cx="274125" cy="201500"/>
            </a:xfrm>
            <a:custGeom>
              <a:rect b="b" l="l" r="r" t="t"/>
              <a:pathLst>
                <a:path extrusionOk="0" h="8060" w="10965">
                  <a:moveTo>
                    <a:pt x="8256" y="1"/>
                  </a:moveTo>
                  <a:lnTo>
                    <a:pt x="8256" y="1"/>
                  </a:lnTo>
                  <a:cubicBezTo>
                    <a:pt x="8845" y="1747"/>
                    <a:pt x="9386" y="3527"/>
                    <a:pt x="9802" y="5323"/>
                  </a:cubicBezTo>
                  <a:cubicBezTo>
                    <a:pt x="9961" y="6003"/>
                    <a:pt x="10107" y="6698"/>
                    <a:pt x="10234" y="7387"/>
                  </a:cubicBezTo>
                  <a:lnTo>
                    <a:pt x="10234" y="7387"/>
                  </a:lnTo>
                  <a:cubicBezTo>
                    <a:pt x="7716" y="7126"/>
                    <a:pt x="5193" y="6914"/>
                    <a:pt x="2665" y="6777"/>
                  </a:cubicBezTo>
                  <a:cubicBezTo>
                    <a:pt x="1779" y="6731"/>
                    <a:pt x="891" y="6692"/>
                    <a:pt x="0" y="6679"/>
                  </a:cubicBezTo>
                  <a:lnTo>
                    <a:pt x="0" y="6679"/>
                  </a:lnTo>
                  <a:cubicBezTo>
                    <a:pt x="2625" y="7149"/>
                    <a:pt x="5270" y="7473"/>
                    <a:pt x="7919" y="7760"/>
                  </a:cubicBezTo>
                  <a:cubicBezTo>
                    <a:pt x="8931" y="7869"/>
                    <a:pt x="9950" y="7968"/>
                    <a:pt x="10964" y="8059"/>
                  </a:cubicBezTo>
                  <a:cubicBezTo>
                    <a:pt x="10789" y="7096"/>
                    <a:pt x="10574" y="6134"/>
                    <a:pt x="10308" y="5192"/>
                  </a:cubicBezTo>
                  <a:cubicBezTo>
                    <a:pt x="9798" y="3406"/>
                    <a:pt x="9126" y="1642"/>
                    <a:pt x="8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5528650" y="1734800"/>
              <a:ext cx="284775" cy="192225"/>
            </a:xfrm>
            <a:custGeom>
              <a:rect b="b" l="l" r="r" t="t"/>
              <a:pathLst>
                <a:path extrusionOk="0" h="7689" w="11391">
                  <a:moveTo>
                    <a:pt x="9975" y="1"/>
                  </a:moveTo>
                  <a:lnTo>
                    <a:pt x="9975" y="1"/>
                  </a:lnTo>
                  <a:cubicBezTo>
                    <a:pt x="10092" y="1864"/>
                    <a:pt x="10296" y="3720"/>
                    <a:pt x="10518" y="5572"/>
                  </a:cubicBezTo>
                  <a:cubicBezTo>
                    <a:pt x="10579" y="6067"/>
                    <a:pt x="10642" y="6563"/>
                    <a:pt x="10707" y="7059"/>
                  </a:cubicBezTo>
                  <a:lnTo>
                    <a:pt x="10707" y="7059"/>
                  </a:lnTo>
                  <a:cubicBezTo>
                    <a:pt x="8753" y="6921"/>
                    <a:pt x="6783" y="6813"/>
                    <a:pt x="4827" y="6746"/>
                  </a:cubicBezTo>
                  <a:cubicBezTo>
                    <a:pt x="3445" y="6682"/>
                    <a:pt x="2053" y="6734"/>
                    <a:pt x="682" y="6535"/>
                  </a:cubicBezTo>
                  <a:cubicBezTo>
                    <a:pt x="454" y="6501"/>
                    <a:pt x="228" y="6458"/>
                    <a:pt x="1" y="6408"/>
                  </a:cubicBezTo>
                  <a:lnTo>
                    <a:pt x="1" y="6408"/>
                  </a:lnTo>
                  <a:cubicBezTo>
                    <a:pt x="537" y="6632"/>
                    <a:pt x="1109" y="6775"/>
                    <a:pt x="1682" y="6879"/>
                  </a:cubicBezTo>
                  <a:cubicBezTo>
                    <a:pt x="2484" y="7021"/>
                    <a:pt x="3296" y="7091"/>
                    <a:pt x="4105" y="7170"/>
                  </a:cubicBezTo>
                  <a:cubicBezTo>
                    <a:pt x="5474" y="7302"/>
                    <a:pt x="6881" y="7412"/>
                    <a:pt x="8256" y="7506"/>
                  </a:cubicBezTo>
                  <a:cubicBezTo>
                    <a:pt x="9300" y="7575"/>
                    <a:pt x="10347" y="7636"/>
                    <a:pt x="11390" y="7688"/>
                  </a:cubicBezTo>
                  <a:cubicBezTo>
                    <a:pt x="11278" y="6959"/>
                    <a:pt x="11160" y="6224"/>
                    <a:pt x="11038" y="5496"/>
                  </a:cubicBezTo>
                  <a:cubicBezTo>
                    <a:pt x="10725" y="3658"/>
                    <a:pt x="10393" y="1820"/>
                    <a:pt x="9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5506825" y="1734900"/>
              <a:ext cx="355500" cy="246250"/>
            </a:xfrm>
            <a:custGeom>
              <a:rect b="b" l="l" r="r" t="t"/>
              <a:pathLst>
                <a:path extrusionOk="0" h="9850" w="14220">
                  <a:moveTo>
                    <a:pt x="13738" y="0"/>
                  </a:moveTo>
                  <a:cubicBezTo>
                    <a:pt x="13706" y="3074"/>
                    <a:pt x="13689" y="6145"/>
                    <a:pt x="13588" y="9216"/>
                  </a:cubicBezTo>
                  <a:lnTo>
                    <a:pt x="13588" y="9216"/>
                  </a:lnTo>
                  <a:cubicBezTo>
                    <a:pt x="9535" y="8872"/>
                    <a:pt x="3921" y="8358"/>
                    <a:pt x="0" y="8105"/>
                  </a:cubicBezTo>
                  <a:lnTo>
                    <a:pt x="0" y="8105"/>
                  </a:lnTo>
                  <a:cubicBezTo>
                    <a:pt x="2287" y="8550"/>
                    <a:pt x="4591" y="8879"/>
                    <a:pt x="6900" y="9165"/>
                  </a:cubicBezTo>
                  <a:cubicBezTo>
                    <a:pt x="9299" y="9455"/>
                    <a:pt x="11752" y="9685"/>
                    <a:pt x="14161" y="9850"/>
                  </a:cubicBezTo>
                  <a:cubicBezTo>
                    <a:pt x="14220" y="6563"/>
                    <a:pt x="14117" y="3268"/>
                    <a:pt x="13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5477100" y="1744050"/>
              <a:ext cx="470125" cy="324750"/>
            </a:xfrm>
            <a:custGeom>
              <a:rect b="b" l="l" r="r" t="t"/>
              <a:pathLst>
                <a:path extrusionOk="0" h="12990" w="18805">
                  <a:moveTo>
                    <a:pt x="17878" y="1"/>
                  </a:moveTo>
                  <a:lnTo>
                    <a:pt x="17878" y="1"/>
                  </a:lnTo>
                  <a:cubicBezTo>
                    <a:pt x="18394" y="4016"/>
                    <a:pt x="18300" y="8073"/>
                    <a:pt x="18212" y="12111"/>
                  </a:cubicBezTo>
                  <a:lnTo>
                    <a:pt x="18212" y="12111"/>
                  </a:lnTo>
                  <a:cubicBezTo>
                    <a:pt x="17599" y="11873"/>
                    <a:pt x="16965" y="11697"/>
                    <a:pt x="16325" y="11554"/>
                  </a:cubicBezTo>
                  <a:cubicBezTo>
                    <a:pt x="15558" y="11383"/>
                    <a:pt x="14766" y="11261"/>
                    <a:pt x="13985" y="11165"/>
                  </a:cubicBezTo>
                  <a:cubicBezTo>
                    <a:pt x="9346" y="10623"/>
                    <a:pt x="4580" y="10679"/>
                    <a:pt x="0" y="9705"/>
                  </a:cubicBezTo>
                  <a:lnTo>
                    <a:pt x="0" y="9705"/>
                  </a:lnTo>
                  <a:cubicBezTo>
                    <a:pt x="188" y="9763"/>
                    <a:pt x="375" y="9821"/>
                    <a:pt x="562" y="9879"/>
                  </a:cubicBezTo>
                  <a:cubicBezTo>
                    <a:pt x="1025" y="10011"/>
                    <a:pt x="1516" y="10140"/>
                    <a:pt x="1985" y="10246"/>
                  </a:cubicBezTo>
                  <a:cubicBezTo>
                    <a:pt x="4756" y="10877"/>
                    <a:pt x="7604" y="11111"/>
                    <a:pt x="10422" y="11401"/>
                  </a:cubicBezTo>
                  <a:cubicBezTo>
                    <a:pt x="12339" y="11586"/>
                    <a:pt x="14316" y="11738"/>
                    <a:pt x="16195" y="12144"/>
                  </a:cubicBezTo>
                  <a:cubicBezTo>
                    <a:pt x="17086" y="12334"/>
                    <a:pt x="17959" y="12614"/>
                    <a:pt x="18786" y="12989"/>
                  </a:cubicBezTo>
                  <a:cubicBezTo>
                    <a:pt x="18795" y="11796"/>
                    <a:pt x="18804" y="10597"/>
                    <a:pt x="18789" y="9402"/>
                  </a:cubicBezTo>
                  <a:cubicBezTo>
                    <a:pt x="18749" y="6258"/>
                    <a:pt x="18578" y="3075"/>
                    <a:pt x="17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5451075" y="1717950"/>
              <a:ext cx="576925" cy="414600"/>
            </a:xfrm>
            <a:custGeom>
              <a:rect b="b" l="l" r="r" t="t"/>
              <a:pathLst>
                <a:path extrusionOk="0" h="16584" w="23077">
                  <a:moveTo>
                    <a:pt x="20893" y="0"/>
                  </a:moveTo>
                  <a:lnTo>
                    <a:pt x="20893" y="0"/>
                  </a:lnTo>
                  <a:cubicBezTo>
                    <a:pt x="22591" y="5115"/>
                    <a:pt x="22404" y="10565"/>
                    <a:pt x="22078" y="15876"/>
                  </a:cubicBezTo>
                  <a:lnTo>
                    <a:pt x="22078" y="15876"/>
                  </a:lnTo>
                  <a:cubicBezTo>
                    <a:pt x="22004" y="15862"/>
                    <a:pt x="21935" y="15849"/>
                    <a:pt x="21887" y="15839"/>
                  </a:cubicBezTo>
                  <a:cubicBezTo>
                    <a:pt x="20206" y="15532"/>
                    <a:pt x="18491" y="15392"/>
                    <a:pt x="16787" y="15282"/>
                  </a:cubicBezTo>
                  <a:cubicBezTo>
                    <a:pt x="15389" y="15192"/>
                    <a:pt x="13980" y="15121"/>
                    <a:pt x="12586" y="14992"/>
                  </a:cubicBezTo>
                  <a:cubicBezTo>
                    <a:pt x="8389" y="14577"/>
                    <a:pt x="4204" y="14020"/>
                    <a:pt x="1" y="13641"/>
                  </a:cubicBezTo>
                  <a:lnTo>
                    <a:pt x="1" y="13641"/>
                  </a:lnTo>
                  <a:cubicBezTo>
                    <a:pt x="4166" y="14346"/>
                    <a:pt x="8336" y="15032"/>
                    <a:pt x="12531" y="15535"/>
                  </a:cubicBezTo>
                  <a:cubicBezTo>
                    <a:pt x="14281" y="15729"/>
                    <a:pt x="16044" y="15820"/>
                    <a:pt x="17797" y="15956"/>
                  </a:cubicBezTo>
                  <a:cubicBezTo>
                    <a:pt x="18953" y="16049"/>
                    <a:pt x="20123" y="16160"/>
                    <a:pt x="21267" y="16342"/>
                  </a:cubicBezTo>
                  <a:cubicBezTo>
                    <a:pt x="21704" y="16409"/>
                    <a:pt x="22198" y="16504"/>
                    <a:pt x="22632" y="16583"/>
                  </a:cubicBezTo>
                  <a:cubicBezTo>
                    <a:pt x="22932" y="11033"/>
                    <a:pt x="23077" y="5224"/>
                    <a:pt x="20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5463250" y="1720050"/>
              <a:ext cx="656025" cy="520900"/>
            </a:xfrm>
            <a:custGeom>
              <a:rect b="b" l="l" r="r" t="t"/>
              <a:pathLst>
                <a:path extrusionOk="0" h="20836" w="26241">
                  <a:moveTo>
                    <a:pt x="24586" y="1"/>
                  </a:moveTo>
                  <a:lnTo>
                    <a:pt x="24586" y="1"/>
                  </a:lnTo>
                  <a:cubicBezTo>
                    <a:pt x="25161" y="3168"/>
                    <a:pt x="25444" y="6417"/>
                    <a:pt x="25393" y="9636"/>
                  </a:cubicBezTo>
                  <a:cubicBezTo>
                    <a:pt x="25337" y="13177"/>
                    <a:pt x="24881" y="16711"/>
                    <a:pt x="24041" y="20149"/>
                  </a:cubicBezTo>
                  <a:lnTo>
                    <a:pt x="24041" y="20149"/>
                  </a:lnTo>
                  <a:cubicBezTo>
                    <a:pt x="24032" y="20148"/>
                    <a:pt x="24022" y="20146"/>
                    <a:pt x="24013" y="20144"/>
                  </a:cubicBezTo>
                  <a:cubicBezTo>
                    <a:pt x="23333" y="19989"/>
                    <a:pt x="22402" y="19775"/>
                    <a:pt x="21721" y="19628"/>
                  </a:cubicBezTo>
                  <a:cubicBezTo>
                    <a:pt x="18399" y="18898"/>
                    <a:pt x="15043" y="18257"/>
                    <a:pt x="11686" y="17712"/>
                  </a:cubicBezTo>
                  <a:cubicBezTo>
                    <a:pt x="9115" y="17295"/>
                    <a:pt x="6495" y="16926"/>
                    <a:pt x="3907" y="16626"/>
                  </a:cubicBezTo>
                  <a:cubicBezTo>
                    <a:pt x="3158" y="16538"/>
                    <a:pt x="2307" y="16448"/>
                    <a:pt x="1564" y="16371"/>
                  </a:cubicBezTo>
                  <a:cubicBezTo>
                    <a:pt x="1043" y="16320"/>
                    <a:pt x="521" y="16270"/>
                    <a:pt x="0" y="16224"/>
                  </a:cubicBezTo>
                  <a:lnTo>
                    <a:pt x="0" y="16224"/>
                  </a:lnTo>
                  <a:cubicBezTo>
                    <a:pt x="2501" y="16619"/>
                    <a:pt x="5248" y="17059"/>
                    <a:pt x="7745" y="17496"/>
                  </a:cubicBezTo>
                  <a:cubicBezTo>
                    <a:pt x="13150" y="18433"/>
                    <a:pt x="18546" y="19513"/>
                    <a:pt x="23893" y="20736"/>
                  </a:cubicBezTo>
                  <a:cubicBezTo>
                    <a:pt x="23893" y="20736"/>
                    <a:pt x="23894" y="20737"/>
                    <a:pt x="23894" y="20737"/>
                  </a:cubicBezTo>
                  <a:lnTo>
                    <a:pt x="23894" y="20737"/>
                  </a:lnTo>
                  <a:cubicBezTo>
                    <a:pt x="23894" y="20738"/>
                    <a:pt x="23893" y="20739"/>
                    <a:pt x="23893" y="20741"/>
                  </a:cubicBezTo>
                  <a:lnTo>
                    <a:pt x="24177" y="20818"/>
                  </a:lnTo>
                  <a:cubicBezTo>
                    <a:pt x="24219" y="20830"/>
                    <a:pt x="24264" y="20835"/>
                    <a:pt x="24309" y="20835"/>
                  </a:cubicBezTo>
                  <a:cubicBezTo>
                    <a:pt x="24350" y="20835"/>
                    <a:pt x="24390" y="20831"/>
                    <a:pt x="24428" y="20821"/>
                  </a:cubicBezTo>
                  <a:cubicBezTo>
                    <a:pt x="24580" y="20780"/>
                    <a:pt x="24718" y="20671"/>
                    <a:pt x="24758" y="20511"/>
                  </a:cubicBezTo>
                  <a:cubicBezTo>
                    <a:pt x="24789" y="20384"/>
                    <a:pt x="24741" y="20261"/>
                    <a:pt x="24649" y="20187"/>
                  </a:cubicBezTo>
                  <a:lnTo>
                    <a:pt x="24649" y="20187"/>
                  </a:lnTo>
                  <a:cubicBezTo>
                    <a:pt x="26217" y="13579"/>
                    <a:pt x="26240" y="6591"/>
                    <a:pt x="24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5477450" y="1788875"/>
              <a:ext cx="715950" cy="525850"/>
            </a:xfrm>
            <a:custGeom>
              <a:rect b="b" l="l" r="r" t="t"/>
              <a:pathLst>
                <a:path extrusionOk="0" h="21034" w="28638">
                  <a:moveTo>
                    <a:pt x="27825" y="1"/>
                  </a:moveTo>
                  <a:cubicBezTo>
                    <a:pt x="28094" y="1942"/>
                    <a:pt x="28246" y="3900"/>
                    <a:pt x="28255" y="5859"/>
                  </a:cubicBezTo>
                  <a:cubicBezTo>
                    <a:pt x="28258" y="6829"/>
                    <a:pt x="28229" y="7822"/>
                    <a:pt x="28161" y="8789"/>
                  </a:cubicBezTo>
                  <a:cubicBezTo>
                    <a:pt x="28062" y="10250"/>
                    <a:pt x="27865" y="11702"/>
                    <a:pt x="27615" y="13145"/>
                  </a:cubicBezTo>
                  <a:cubicBezTo>
                    <a:pt x="27273" y="15055"/>
                    <a:pt x="26907" y="16984"/>
                    <a:pt x="26234" y="18803"/>
                  </a:cubicBezTo>
                  <a:cubicBezTo>
                    <a:pt x="26051" y="19269"/>
                    <a:pt x="25662" y="20214"/>
                    <a:pt x="25191" y="20408"/>
                  </a:cubicBezTo>
                  <a:cubicBezTo>
                    <a:pt x="25150" y="20424"/>
                    <a:pt x="25115" y="20430"/>
                    <a:pt x="25076" y="20430"/>
                  </a:cubicBezTo>
                  <a:cubicBezTo>
                    <a:pt x="25070" y="20430"/>
                    <a:pt x="25063" y="20430"/>
                    <a:pt x="25057" y="20430"/>
                  </a:cubicBezTo>
                  <a:cubicBezTo>
                    <a:pt x="25056" y="20430"/>
                    <a:pt x="25055" y="20430"/>
                    <a:pt x="25050" y="20429"/>
                  </a:cubicBezTo>
                  <a:lnTo>
                    <a:pt x="24959" y="20421"/>
                  </a:lnTo>
                  <a:cubicBezTo>
                    <a:pt x="24839" y="20408"/>
                    <a:pt x="24637" y="20392"/>
                    <a:pt x="24504" y="20379"/>
                  </a:cubicBezTo>
                  <a:cubicBezTo>
                    <a:pt x="23571" y="20286"/>
                    <a:pt x="22621" y="20159"/>
                    <a:pt x="21692" y="20018"/>
                  </a:cubicBezTo>
                  <a:cubicBezTo>
                    <a:pt x="19481" y="19675"/>
                    <a:pt x="17209" y="19235"/>
                    <a:pt x="15007" y="18813"/>
                  </a:cubicBezTo>
                  <a:cubicBezTo>
                    <a:pt x="13424" y="18495"/>
                    <a:pt x="11745" y="18105"/>
                    <a:pt x="10162" y="17746"/>
                  </a:cubicBezTo>
                  <a:cubicBezTo>
                    <a:pt x="6818" y="16981"/>
                    <a:pt x="3432" y="16236"/>
                    <a:pt x="1" y="16004"/>
                  </a:cubicBezTo>
                  <a:lnTo>
                    <a:pt x="1" y="16004"/>
                  </a:lnTo>
                  <a:cubicBezTo>
                    <a:pt x="3884" y="16521"/>
                    <a:pt x="7696" y="17576"/>
                    <a:pt x="11486" y="18535"/>
                  </a:cubicBezTo>
                  <a:cubicBezTo>
                    <a:pt x="12606" y="18818"/>
                    <a:pt x="13768" y="19097"/>
                    <a:pt x="14896" y="19345"/>
                  </a:cubicBezTo>
                  <a:cubicBezTo>
                    <a:pt x="17241" y="19833"/>
                    <a:pt x="19597" y="20311"/>
                    <a:pt x="21966" y="20670"/>
                  </a:cubicBezTo>
                  <a:cubicBezTo>
                    <a:pt x="22939" y="20817"/>
                    <a:pt x="23927" y="20940"/>
                    <a:pt x="24908" y="21022"/>
                  </a:cubicBezTo>
                  <a:lnTo>
                    <a:pt x="25001" y="21030"/>
                  </a:lnTo>
                  <a:cubicBezTo>
                    <a:pt x="25004" y="21030"/>
                    <a:pt x="25011" y="21031"/>
                    <a:pt x="25016" y="21031"/>
                  </a:cubicBezTo>
                  <a:lnTo>
                    <a:pt x="25033" y="21032"/>
                  </a:lnTo>
                  <a:cubicBezTo>
                    <a:pt x="25050" y="21033"/>
                    <a:pt x="25066" y="21034"/>
                    <a:pt x="25083" y="21034"/>
                  </a:cubicBezTo>
                  <a:cubicBezTo>
                    <a:pt x="25505" y="21034"/>
                    <a:pt x="25857" y="20716"/>
                    <a:pt x="26088" y="20396"/>
                  </a:cubicBezTo>
                  <a:cubicBezTo>
                    <a:pt x="26394" y="19974"/>
                    <a:pt x="26602" y="19493"/>
                    <a:pt x="26784" y="19012"/>
                  </a:cubicBezTo>
                  <a:cubicBezTo>
                    <a:pt x="27134" y="18075"/>
                    <a:pt x="27376" y="17111"/>
                    <a:pt x="27589" y="16140"/>
                  </a:cubicBezTo>
                  <a:cubicBezTo>
                    <a:pt x="27902" y="14692"/>
                    <a:pt x="28134" y="13231"/>
                    <a:pt x="28319" y="11762"/>
                  </a:cubicBezTo>
                  <a:cubicBezTo>
                    <a:pt x="28562" y="9804"/>
                    <a:pt x="28637" y="7823"/>
                    <a:pt x="28553" y="5853"/>
                  </a:cubicBezTo>
                  <a:cubicBezTo>
                    <a:pt x="28466" y="3889"/>
                    <a:pt x="28226" y="1924"/>
                    <a:pt x="27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5498950" y="1898775"/>
              <a:ext cx="771800" cy="498700"/>
            </a:xfrm>
            <a:custGeom>
              <a:rect b="b" l="l" r="r" t="t"/>
              <a:pathLst>
                <a:path extrusionOk="0" h="19948" w="30872">
                  <a:moveTo>
                    <a:pt x="30870" y="1"/>
                  </a:moveTo>
                  <a:cubicBezTo>
                    <a:pt x="30870" y="7"/>
                    <a:pt x="30870" y="13"/>
                    <a:pt x="30869" y="18"/>
                  </a:cubicBezTo>
                  <a:lnTo>
                    <a:pt x="30869" y="18"/>
                  </a:lnTo>
                  <a:cubicBezTo>
                    <a:pt x="30870" y="13"/>
                    <a:pt x="30871" y="7"/>
                    <a:pt x="30871" y="1"/>
                  </a:cubicBezTo>
                  <a:close/>
                  <a:moveTo>
                    <a:pt x="25680" y="19428"/>
                  </a:moveTo>
                  <a:cubicBezTo>
                    <a:pt x="25674" y="19436"/>
                    <a:pt x="25669" y="19445"/>
                    <a:pt x="25664" y="19453"/>
                  </a:cubicBezTo>
                  <a:lnTo>
                    <a:pt x="25664" y="19453"/>
                  </a:lnTo>
                  <a:cubicBezTo>
                    <a:pt x="25659" y="19455"/>
                    <a:pt x="25655" y="19456"/>
                    <a:pt x="25653" y="19456"/>
                  </a:cubicBezTo>
                  <a:cubicBezTo>
                    <a:pt x="25645" y="19456"/>
                    <a:pt x="25656" y="19443"/>
                    <a:pt x="25680" y="19428"/>
                  </a:cubicBezTo>
                  <a:close/>
                  <a:moveTo>
                    <a:pt x="25655" y="19466"/>
                  </a:moveTo>
                  <a:cubicBezTo>
                    <a:pt x="25655" y="19467"/>
                    <a:pt x="25654" y="19468"/>
                    <a:pt x="25654" y="19468"/>
                  </a:cubicBezTo>
                  <a:cubicBezTo>
                    <a:pt x="25654" y="19468"/>
                    <a:pt x="25654" y="19467"/>
                    <a:pt x="25655" y="19466"/>
                  </a:cubicBezTo>
                  <a:close/>
                  <a:moveTo>
                    <a:pt x="30869" y="18"/>
                  </a:moveTo>
                  <a:cubicBezTo>
                    <a:pt x="30173" y="6499"/>
                    <a:pt x="29539" y="13058"/>
                    <a:pt x="26094" y="18763"/>
                  </a:cubicBezTo>
                  <a:cubicBezTo>
                    <a:pt x="26020" y="18893"/>
                    <a:pt x="25909" y="19064"/>
                    <a:pt x="25813" y="19216"/>
                  </a:cubicBezTo>
                  <a:lnTo>
                    <a:pt x="25813" y="19216"/>
                  </a:lnTo>
                  <a:cubicBezTo>
                    <a:pt x="25791" y="19211"/>
                    <a:pt x="25770" y="19207"/>
                    <a:pt x="25747" y="19204"/>
                  </a:cubicBezTo>
                  <a:cubicBezTo>
                    <a:pt x="19025" y="18448"/>
                    <a:pt x="12326" y="17332"/>
                    <a:pt x="5719" y="15875"/>
                  </a:cubicBezTo>
                  <a:cubicBezTo>
                    <a:pt x="3816" y="15460"/>
                    <a:pt x="1895" y="15000"/>
                    <a:pt x="1" y="14542"/>
                  </a:cubicBezTo>
                  <a:lnTo>
                    <a:pt x="1" y="14542"/>
                  </a:lnTo>
                  <a:cubicBezTo>
                    <a:pt x="468" y="14689"/>
                    <a:pt x="936" y="14832"/>
                    <a:pt x="1404" y="14976"/>
                  </a:cubicBezTo>
                  <a:cubicBezTo>
                    <a:pt x="4687" y="15960"/>
                    <a:pt x="8021" y="16803"/>
                    <a:pt x="11372" y="17520"/>
                  </a:cubicBezTo>
                  <a:cubicBezTo>
                    <a:pt x="16064" y="18523"/>
                    <a:pt x="20844" y="19276"/>
                    <a:pt x="25611" y="19792"/>
                  </a:cubicBezTo>
                  <a:lnTo>
                    <a:pt x="25611" y="19792"/>
                  </a:lnTo>
                  <a:cubicBezTo>
                    <a:pt x="25614" y="19797"/>
                    <a:pt x="25616" y="19802"/>
                    <a:pt x="25619" y="19808"/>
                  </a:cubicBezTo>
                  <a:cubicBezTo>
                    <a:pt x="25705" y="19914"/>
                    <a:pt x="25802" y="19947"/>
                    <a:pt x="25888" y="19947"/>
                  </a:cubicBezTo>
                  <a:cubicBezTo>
                    <a:pt x="26030" y="19947"/>
                    <a:pt x="26141" y="19857"/>
                    <a:pt x="26118" y="19857"/>
                  </a:cubicBezTo>
                  <a:cubicBezTo>
                    <a:pt x="26115" y="19857"/>
                    <a:pt x="26111" y="19858"/>
                    <a:pt x="26104" y="19861"/>
                  </a:cubicBezTo>
                  <a:cubicBezTo>
                    <a:pt x="26124" y="19840"/>
                    <a:pt x="26128" y="19832"/>
                    <a:pt x="26134" y="19824"/>
                  </a:cubicBezTo>
                  <a:cubicBezTo>
                    <a:pt x="26140" y="19816"/>
                    <a:pt x="26143" y="19810"/>
                    <a:pt x="26147" y="19806"/>
                  </a:cubicBezTo>
                  <a:cubicBezTo>
                    <a:pt x="26246" y="19655"/>
                    <a:pt x="26410" y="19381"/>
                    <a:pt x="26508" y="19228"/>
                  </a:cubicBezTo>
                  <a:cubicBezTo>
                    <a:pt x="26633" y="19018"/>
                    <a:pt x="26761" y="18797"/>
                    <a:pt x="26882" y="18586"/>
                  </a:cubicBezTo>
                  <a:cubicBezTo>
                    <a:pt x="28396" y="15889"/>
                    <a:pt x="29346" y="12908"/>
                    <a:pt x="29910" y="9877"/>
                  </a:cubicBezTo>
                  <a:cubicBezTo>
                    <a:pt x="30519" y="6628"/>
                    <a:pt x="30727" y="3316"/>
                    <a:pt x="30869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5510475" y="2018400"/>
              <a:ext cx="842575" cy="457925"/>
            </a:xfrm>
            <a:custGeom>
              <a:rect b="b" l="l" r="r" t="t"/>
              <a:pathLst>
                <a:path extrusionOk="0" h="18317" w="33703">
                  <a:moveTo>
                    <a:pt x="33365" y="0"/>
                  </a:moveTo>
                  <a:lnTo>
                    <a:pt x="33365" y="1"/>
                  </a:lnTo>
                  <a:cubicBezTo>
                    <a:pt x="33365" y="1"/>
                    <a:pt x="33365" y="1"/>
                    <a:pt x="33365" y="1"/>
                  </a:cubicBezTo>
                  <a:lnTo>
                    <a:pt x="33365" y="1"/>
                  </a:lnTo>
                  <a:cubicBezTo>
                    <a:pt x="33365" y="1"/>
                    <a:pt x="33365" y="1"/>
                    <a:pt x="33365" y="0"/>
                  </a:cubicBezTo>
                  <a:close/>
                  <a:moveTo>
                    <a:pt x="33365" y="1"/>
                  </a:moveTo>
                  <a:cubicBezTo>
                    <a:pt x="33377" y="5007"/>
                    <a:pt x="31964" y="9839"/>
                    <a:pt x="29408" y="14130"/>
                  </a:cubicBezTo>
                  <a:cubicBezTo>
                    <a:pt x="28984" y="14884"/>
                    <a:pt x="27862" y="17399"/>
                    <a:pt x="27153" y="17676"/>
                  </a:cubicBezTo>
                  <a:cubicBezTo>
                    <a:pt x="27028" y="17710"/>
                    <a:pt x="26905" y="17723"/>
                    <a:pt x="26781" y="17723"/>
                  </a:cubicBezTo>
                  <a:cubicBezTo>
                    <a:pt x="26546" y="17723"/>
                    <a:pt x="26310" y="17675"/>
                    <a:pt x="26057" y="17634"/>
                  </a:cubicBezTo>
                  <a:lnTo>
                    <a:pt x="25333" y="17506"/>
                  </a:lnTo>
                  <a:cubicBezTo>
                    <a:pt x="24638" y="17380"/>
                    <a:pt x="23852" y="17240"/>
                    <a:pt x="23162" y="17105"/>
                  </a:cubicBezTo>
                  <a:cubicBezTo>
                    <a:pt x="19543" y="16414"/>
                    <a:pt x="15931" y="15631"/>
                    <a:pt x="12298" y="15009"/>
                  </a:cubicBezTo>
                  <a:cubicBezTo>
                    <a:pt x="9266" y="14489"/>
                    <a:pt x="6204" y="14199"/>
                    <a:pt x="3201" y="13550"/>
                  </a:cubicBezTo>
                  <a:cubicBezTo>
                    <a:pt x="2121" y="13318"/>
                    <a:pt x="1053" y="13037"/>
                    <a:pt x="0" y="12695"/>
                  </a:cubicBezTo>
                  <a:lnTo>
                    <a:pt x="0" y="12695"/>
                  </a:lnTo>
                  <a:cubicBezTo>
                    <a:pt x="1426" y="13270"/>
                    <a:pt x="2915" y="13697"/>
                    <a:pt x="4413" y="14045"/>
                  </a:cubicBezTo>
                  <a:cubicBezTo>
                    <a:pt x="6751" y="14581"/>
                    <a:pt x="9137" y="14926"/>
                    <a:pt x="11487" y="15358"/>
                  </a:cubicBezTo>
                  <a:cubicBezTo>
                    <a:pt x="13412" y="15718"/>
                    <a:pt x="15347" y="16125"/>
                    <a:pt x="17263" y="16525"/>
                  </a:cubicBezTo>
                  <a:cubicBezTo>
                    <a:pt x="20150" y="17130"/>
                    <a:pt x="23044" y="17737"/>
                    <a:pt x="25957" y="18224"/>
                  </a:cubicBezTo>
                  <a:cubicBezTo>
                    <a:pt x="26198" y="18264"/>
                    <a:pt x="26454" y="18310"/>
                    <a:pt x="26732" y="18316"/>
                  </a:cubicBezTo>
                  <a:cubicBezTo>
                    <a:pt x="26750" y="18316"/>
                    <a:pt x="26768" y="18316"/>
                    <a:pt x="26787" y="18316"/>
                  </a:cubicBezTo>
                  <a:cubicBezTo>
                    <a:pt x="26908" y="18316"/>
                    <a:pt x="27033" y="18306"/>
                    <a:pt x="27160" y="18283"/>
                  </a:cubicBezTo>
                  <a:cubicBezTo>
                    <a:pt x="27225" y="18269"/>
                    <a:pt x="27294" y="18252"/>
                    <a:pt x="27356" y="18231"/>
                  </a:cubicBezTo>
                  <a:cubicBezTo>
                    <a:pt x="27450" y="18197"/>
                    <a:pt x="27543" y="18147"/>
                    <a:pt x="27613" y="18095"/>
                  </a:cubicBezTo>
                  <a:cubicBezTo>
                    <a:pt x="28294" y="17591"/>
                    <a:pt x="28917" y="16299"/>
                    <a:pt x="29309" y="15538"/>
                  </a:cubicBezTo>
                  <a:cubicBezTo>
                    <a:pt x="29530" y="15102"/>
                    <a:pt x="29726" y="14656"/>
                    <a:pt x="29966" y="14233"/>
                  </a:cubicBezTo>
                  <a:cubicBezTo>
                    <a:pt x="32403" y="9936"/>
                    <a:pt x="33703" y="4946"/>
                    <a:pt x="33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5551725" y="2149425"/>
              <a:ext cx="865700" cy="405075"/>
            </a:xfrm>
            <a:custGeom>
              <a:rect b="b" l="l" r="r" t="t"/>
              <a:pathLst>
                <a:path extrusionOk="0" h="16203" w="34628">
                  <a:moveTo>
                    <a:pt x="25801" y="15658"/>
                  </a:moveTo>
                  <a:lnTo>
                    <a:pt x="25797" y="15663"/>
                  </a:lnTo>
                  <a:cubicBezTo>
                    <a:pt x="25796" y="15663"/>
                    <a:pt x="25792" y="15669"/>
                    <a:pt x="25792" y="15669"/>
                  </a:cubicBezTo>
                  <a:cubicBezTo>
                    <a:pt x="25792" y="15669"/>
                    <a:pt x="25792" y="15668"/>
                    <a:pt x="25794" y="15666"/>
                  </a:cubicBezTo>
                  <a:cubicBezTo>
                    <a:pt x="25796" y="15663"/>
                    <a:pt x="25798" y="15661"/>
                    <a:pt x="25801" y="15658"/>
                  </a:cubicBezTo>
                  <a:close/>
                  <a:moveTo>
                    <a:pt x="34628" y="0"/>
                  </a:moveTo>
                  <a:cubicBezTo>
                    <a:pt x="34244" y="1887"/>
                    <a:pt x="33798" y="3781"/>
                    <a:pt x="32923" y="5506"/>
                  </a:cubicBezTo>
                  <a:cubicBezTo>
                    <a:pt x="32559" y="6228"/>
                    <a:pt x="32120" y="6914"/>
                    <a:pt x="31611" y="7541"/>
                  </a:cubicBezTo>
                  <a:cubicBezTo>
                    <a:pt x="29503" y="10095"/>
                    <a:pt x="27735" y="12908"/>
                    <a:pt x="25836" y="15607"/>
                  </a:cubicBezTo>
                  <a:lnTo>
                    <a:pt x="25836" y="15607"/>
                  </a:lnTo>
                  <a:cubicBezTo>
                    <a:pt x="25795" y="15611"/>
                    <a:pt x="25753" y="15612"/>
                    <a:pt x="25711" y="15612"/>
                  </a:cubicBezTo>
                  <a:cubicBezTo>
                    <a:pt x="25587" y="15612"/>
                    <a:pt x="25460" y="15598"/>
                    <a:pt x="25333" y="15586"/>
                  </a:cubicBezTo>
                  <a:cubicBezTo>
                    <a:pt x="24646" y="15511"/>
                    <a:pt x="23961" y="15377"/>
                    <a:pt x="23279" y="15244"/>
                  </a:cubicBezTo>
                  <a:cubicBezTo>
                    <a:pt x="21872" y="14971"/>
                    <a:pt x="20344" y="14611"/>
                    <a:pt x="18937" y="14308"/>
                  </a:cubicBezTo>
                  <a:cubicBezTo>
                    <a:pt x="13944" y="13376"/>
                    <a:pt x="9023" y="11965"/>
                    <a:pt x="4017" y="11095"/>
                  </a:cubicBezTo>
                  <a:cubicBezTo>
                    <a:pt x="3333" y="10975"/>
                    <a:pt x="2622" y="10865"/>
                    <a:pt x="1948" y="10699"/>
                  </a:cubicBezTo>
                  <a:cubicBezTo>
                    <a:pt x="1269" y="10531"/>
                    <a:pt x="598" y="10302"/>
                    <a:pt x="1" y="9929"/>
                  </a:cubicBezTo>
                  <a:lnTo>
                    <a:pt x="1" y="9929"/>
                  </a:lnTo>
                  <a:cubicBezTo>
                    <a:pt x="246" y="10109"/>
                    <a:pt x="524" y="10267"/>
                    <a:pt x="797" y="10401"/>
                  </a:cubicBezTo>
                  <a:cubicBezTo>
                    <a:pt x="1903" y="10924"/>
                    <a:pt x="3130" y="11134"/>
                    <a:pt x="4314" y="11405"/>
                  </a:cubicBezTo>
                  <a:cubicBezTo>
                    <a:pt x="9118" y="12481"/>
                    <a:pt x="13856" y="13929"/>
                    <a:pt x="18692" y="14869"/>
                  </a:cubicBezTo>
                  <a:cubicBezTo>
                    <a:pt x="18744" y="14879"/>
                    <a:pt x="18806" y="14891"/>
                    <a:pt x="18859" y="14902"/>
                  </a:cubicBezTo>
                  <a:cubicBezTo>
                    <a:pt x="20250" y="15214"/>
                    <a:pt x="21768" y="15569"/>
                    <a:pt x="23162" y="15838"/>
                  </a:cubicBezTo>
                  <a:cubicBezTo>
                    <a:pt x="23984" y="15989"/>
                    <a:pt x="24805" y="16162"/>
                    <a:pt x="25647" y="16202"/>
                  </a:cubicBezTo>
                  <a:cubicBezTo>
                    <a:pt x="25666" y="16202"/>
                    <a:pt x="25685" y="16203"/>
                    <a:pt x="25704" y="16203"/>
                  </a:cubicBezTo>
                  <a:cubicBezTo>
                    <a:pt x="25899" y="16203"/>
                    <a:pt x="26129" y="16190"/>
                    <a:pt x="26260" y="16026"/>
                  </a:cubicBezTo>
                  <a:cubicBezTo>
                    <a:pt x="26285" y="15991"/>
                    <a:pt x="26322" y="15936"/>
                    <a:pt x="26345" y="15901"/>
                  </a:cubicBezTo>
                  <a:cubicBezTo>
                    <a:pt x="27780" y="13829"/>
                    <a:pt x="29114" y="11676"/>
                    <a:pt x="30568" y="9620"/>
                  </a:cubicBezTo>
                  <a:cubicBezTo>
                    <a:pt x="30897" y="9149"/>
                    <a:pt x="31255" y="8660"/>
                    <a:pt x="31600" y="8203"/>
                  </a:cubicBezTo>
                  <a:cubicBezTo>
                    <a:pt x="31882" y="7833"/>
                    <a:pt x="32185" y="7442"/>
                    <a:pt x="32431" y="7049"/>
                  </a:cubicBezTo>
                  <a:cubicBezTo>
                    <a:pt x="33782" y="4945"/>
                    <a:pt x="34313" y="2445"/>
                    <a:pt x="34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5585550" y="2248550"/>
              <a:ext cx="877000" cy="363800"/>
            </a:xfrm>
            <a:custGeom>
              <a:rect b="b" l="l" r="r" t="t"/>
              <a:pathLst>
                <a:path extrusionOk="0" h="14552" w="35080">
                  <a:moveTo>
                    <a:pt x="25430" y="13909"/>
                  </a:moveTo>
                  <a:cubicBezTo>
                    <a:pt x="25428" y="13910"/>
                    <a:pt x="25426" y="13912"/>
                    <a:pt x="25424" y="13914"/>
                  </a:cubicBezTo>
                  <a:cubicBezTo>
                    <a:pt x="25422" y="13915"/>
                    <a:pt x="25422" y="13916"/>
                    <a:pt x="25421" y="13916"/>
                  </a:cubicBezTo>
                  <a:cubicBezTo>
                    <a:pt x="25421" y="13916"/>
                    <a:pt x="25424" y="13914"/>
                    <a:pt x="25424" y="13913"/>
                  </a:cubicBezTo>
                  <a:cubicBezTo>
                    <a:pt x="25425" y="13911"/>
                    <a:pt x="25428" y="13910"/>
                    <a:pt x="25430" y="13909"/>
                  </a:cubicBezTo>
                  <a:close/>
                  <a:moveTo>
                    <a:pt x="35080" y="0"/>
                  </a:moveTo>
                  <a:cubicBezTo>
                    <a:pt x="34648" y="1043"/>
                    <a:pt x="34200" y="2081"/>
                    <a:pt x="33710" y="3097"/>
                  </a:cubicBezTo>
                  <a:cubicBezTo>
                    <a:pt x="32643" y="5324"/>
                    <a:pt x="31369" y="7462"/>
                    <a:pt x="29829" y="9395"/>
                  </a:cubicBezTo>
                  <a:cubicBezTo>
                    <a:pt x="28647" y="10887"/>
                    <a:pt x="27312" y="12259"/>
                    <a:pt x="25885" y="13516"/>
                  </a:cubicBezTo>
                  <a:cubicBezTo>
                    <a:pt x="25762" y="13621"/>
                    <a:pt x="25555" y="13800"/>
                    <a:pt x="25431" y="13907"/>
                  </a:cubicBezTo>
                  <a:lnTo>
                    <a:pt x="25431" y="13907"/>
                  </a:lnTo>
                  <a:lnTo>
                    <a:pt x="25428" y="13908"/>
                  </a:lnTo>
                  <a:cubicBezTo>
                    <a:pt x="25382" y="13926"/>
                    <a:pt x="25328" y="13933"/>
                    <a:pt x="25278" y="13940"/>
                  </a:cubicBezTo>
                  <a:cubicBezTo>
                    <a:pt x="25152" y="13956"/>
                    <a:pt x="25026" y="13958"/>
                    <a:pt x="24892" y="13958"/>
                  </a:cubicBezTo>
                  <a:cubicBezTo>
                    <a:pt x="24116" y="13948"/>
                    <a:pt x="23343" y="13849"/>
                    <a:pt x="22569" y="13753"/>
                  </a:cubicBezTo>
                  <a:cubicBezTo>
                    <a:pt x="21685" y="13644"/>
                    <a:pt x="20761" y="13491"/>
                    <a:pt x="19875" y="13383"/>
                  </a:cubicBezTo>
                  <a:cubicBezTo>
                    <a:pt x="19688" y="13362"/>
                    <a:pt x="19391" y="13335"/>
                    <a:pt x="19209" y="13310"/>
                  </a:cubicBezTo>
                  <a:cubicBezTo>
                    <a:pt x="18495" y="13223"/>
                    <a:pt x="17762" y="13102"/>
                    <a:pt x="17058" y="12962"/>
                  </a:cubicBezTo>
                  <a:cubicBezTo>
                    <a:pt x="15678" y="12686"/>
                    <a:pt x="14310" y="12335"/>
                    <a:pt x="12939" y="12016"/>
                  </a:cubicBezTo>
                  <a:cubicBezTo>
                    <a:pt x="12505" y="11916"/>
                    <a:pt x="12046" y="11813"/>
                    <a:pt x="11610" y="11723"/>
                  </a:cubicBezTo>
                  <a:cubicBezTo>
                    <a:pt x="7736" y="10943"/>
                    <a:pt x="3866" y="10121"/>
                    <a:pt x="1" y="9295"/>
                  </a:cubicBezTo>
                  <a:lnTo>
                    <a:pt x="1" y="9295"/>
                  </a:lnTo>
                  <a:cubicBezTo>
                    <a:pt x="3801" y="10390"/>
                    <a:pt x="7645" y="11338"/>
                    <a:pt x="11503" y="12211"/>
                  </a:cubicBezTo>
                  <a:cubicBezTo>
                    <a:pt x="11932" y="12311"/>
                    <a:pt x="12388" y="12421"/>
                    <a:pt x="12814" y="12530"/>
                  </a:cubicBezTo>
                  <a:cubicBezTo>
                    <a:pt x="14237" y="12889"/>
                    <a:pt x="15666" y="13278"/>
                    <a:pt x="17108" y="13571"/>
                  </a:cubicBezTo>
                  <a:cubicBezTo>
                    <a:pt x="17769" y="13705"/>
                    <a:pt x="18465" y="13824"/>
                    <a:pt x="19134" y="13908"/>
                  </a:cubicBezTo>
                  <a:cubicBezTo>
                    <a:pt x="19320" y="13933"/>
                    <a:pt x="19628" y="13963"/>
                    <a:pt x="19814" y="13984"/>
                  </a:cubicBezTo>
                  <a:cubicBezTo>
                    <a:pt x="21383" y="14185"/>
                    <a:pt x="22955" y="14470"/>
                    <a:pt x="24542" y="14544"/>
                  </a:cubicBezTo>
                  <a:cubicBezTo>
                    <a:pt x="24656" y="14548"/>
                    <a:pt x="24769" y="14551"/>
                    <a:pt x="24883" y="14551"/>
                  </a:cubicBezTo>
                  <a:cubicBezTo>
                    <a:pt x="25056" y="14551"/>
                    <a:pt x="25230" y="14543"/>
                    <a:pt x="25403" y="14517"/>
                  </a:cubicBezTo>
                  <a:cubicBezTo>
                    <a:pt x="25537" y="14495"/>
                    <a:pt x="25680" y="14458"/>
                    <a:pt x="25788" y="14372"/>
                  </a:cubicBezTo>
                  <a:cubicBezTo>
                    <a:pt x="26809" y="13490"/>
                    <a:pt x="27785" y="12539"/>
                    <a:pt x="28687" y="11534"/>
                  </a:cubicBezTo>
                  <a:cubicBezTo>
                    <a:pt x="30225" y="9819"/>
                    <a:pt x="31550" y="7909"/>
                    <a:pt x="32627" y="5872"/>
                  </a:cubicBezTo>
                  <a:cubicBezTo>
                    <a:pt x="33620" y="3994"/>
                    <a:pt x="34418" y="2016"/>
                    <a:pt x="35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8" name="Google Shape;2528;p51"/>
          <p:cNvSpPr/>
          <p:nvPr/>
        </p:nvSpPr>
        <p:spPr>
          <a:xfrm>
            <a:off x="7325470" y="2227575"/>
            <a:ext cx="803225" cy="247681"/>
          </a:xfrm>
          <a:custGeom>
            <a:rect b="b" l="l" r="r" t="t"/>
            <a:pathLst>
              <a:path extrusionOk="0" h="17215" w="55828">
                <a:moveTo>
                  <a:pt x="35343" y="0"/>
                </a:moveTo>
                <a:cubicBezTo>
                  <a:pt x="33727" y="0"/>
                  <a:pt x="32094" y="839"/>
                  <a:pt x="31268" y="2241"/>
                </a:cubicBezTo>
                <a:cubicBezTo>
                  <a:pt x="31055" y="2601"/>
                  <a:pt x="30862" y="3021"/>
                  <a:pt x="30479" y="3189"/>
                </a:cubicBezTo>
                <a:cubicBezTo>
                  <a:pt x="30355" y="3244"/>
                  <a:pt x="30227" y="3266"/>
                  <a:pt x="30096" y="3266"/>
                </a:cubicBezTo>
                <a:cubicBezTo>
                  <a:pt x="29747" y="3266"/>
                  <a:pt x="29381" y="3107"/>
                  <a:pt x="29042" y="2982"/>
                </a:cubicBezTo>
                <a:cubicBezTo>
                  <a:pt x="28400" y="2745"/>
                  <a:pt x="27800" y="2638"/>
                  <a:pt x="27238" y="2638"/>
                </a:cubicBezTo>
                <a:cubicBezTo>
                  <a:pt x="23962" y="2638"/>
                  <a:pt x="21974" y="6269"/>
                  <a:pt x="20406" y="8939"/>
                </a:cubicBezTo>
                <a:cubicBezTo>
                  <a:pt x="19926" y="7593"/>
                  <a:pt x="18441" y="6934"/>
                  <a:pt x="17017" y="6934"/>
                </a:cubicBezTo>
                <a:cubicBezTo>
                  <a:pt x="16585" y="6934"/>
                  <a:pt x="16158" y="6995"/>
                  <a:pt x="15767" y="7116"/>
                </a:cubicBezTo>
                <a:cubicBezTo>
                  <a:pt x="14198" y="7600"/>
                  <a:pt x="12975" y="9051"/>
                  <a:pt x="12761" y="10678"/>
                </a:cubicBezTo>
                <a:cubicBezTo>
                  <a:pt x="12403" y="10149"/>
                  <a:pt x="11761" y="9844"/>
                  <a:pt x="11126" y="9844"/>
                </a:cubicBezTo>
                <a:cubicBezTo>
                  <a:pt x="10871" y="9844"/>
                  <a:pt x="10616" y="9893"/>
                  <a:pt x="10382" y="9996"/>
                </a:cubicBezTo>
                <a:cubicBezTo>
                  <a:pt x="9564" y="10359"/>
                  <a:pt x="9076" y="11346"/>
                  <a:pt x="9285" y="12217"/>
                </a:cubicBezTo>
                <a:cubicBezTo>
                  <a:pt x="8988" y="11969"/>
                  <a:pt x="8605" y="11851"/>
                  <a:pt x="8220" y="11851"/>
                </a:cubicBezTo>
                <a:cubicBezTo>
                  <a:pt x="7653" y="11851"/>
                  <a:pt x="7080" y="12107"/>
                  <a:pt x="6763" y="12582"/>
                </a:cubicBezTo>
                <a:cubicBezTo>
                  <a:pt x="6484" y="11753"/>
                  <a:pt x="5675" y="11362"/>
                  <a:pt x="4894" y="11362"/>
                </a:cubicBezTo>
                <a:cubicBezTo>
                  <a:pt x="3874" y="11362"/>
                  <a:pt x="2901" y="12030"/>
                  <a:pt x="3225" y="13259"/>
                </a:cubicBezTo>
                <a:cubicBezTo>
                  <a:pt x="3087" y="13247"/>
                  <a:pt x="2948" y="13241"/>
                  <a:pt x="2810" y="13241"/>
                </a:cubicBezTo>
                <a:cubicBezTo>
                  <a:pt x="1811" y="13241"/>
                  <a:pt x="812" y="13558"/>
                  <a:pt x="0" y="14140"/>
                </a:cubicBezTo>
                <a:cubicBezTo>
                  <a:pt x="1343" y="14677"/>
                  <a:pt x="2829" y="14703"/>
                  <a:pt x="4275" y="14723"/>
                </a:cubicBezTo>
                <a:cubicBezTo>
                  <a:pt x="8111" y="14773"/>
                  <a:pt x="11947" y="14824"/>
                  <a:pt x="15784" y="14874"/>
                </a:cubicBezTo>
                <a:cubicBezTo>
                  <a:pt x="15799" y="14874"/>
                  <a:pt x="15814" y="14874"/>
                  <a:pt x="15829" y="14874"/>
                </a:cubicBezTo>
                <a:cubicBezTo>
                  <a:pt x="17035" y="14874"/>
                  <a:pt x="18329" y="14247"/>
                  <a:pt x="19487" y="14247"/>
                </a:cubicBezTo>
                <a:cubicBezTo>
                  <a:pt x="19607" y="14247"/>
                  <a:pt x="19725" y="14254"/>
                  <a:pt x="19841" y="14269"/>
                </a:cubicBezTo>
                <a:cubicBezTo>
                  <a:pt x="21005" y="14417"/>
                  <a:pt x="21660" y="15463"/>
                  <a:pt x="22981" y="15463"/>
                </a:cubicBezTo>
                <a:cubicBezTo>
                  <a:pt x="23027" y="15463"/>
                  <a:pt x="23073" y="15462"/>
                  <a:pt x="23121" y="15459"/>
                </a:cubicBezTo>
                <a:cubicBezTo>
                  <a:pt x="24477" y="15384"/>
                  <a:pt x="25805" y="14846"/>
                  <a:pt x="26828" y="13953"/>
                </a:cubicBezTo>
                <a:cubicBezTo>
                  <a:pt x="26999" y="16272"/>
                  <a:pt x="29154" y="17215"/>
                  <a:pt x="31439" y="17215"/>
                </a:cubicBezTo>
                <a:cubicBezTo>
                  <a:pt x="33482" y="17215"/>
                  <a:pt x="35630" y="16462"/>
                  <a:pt x="36557" y="15265"/>
                </a:cubicBezTo>
                <a:lnTo>
                  <a:pt x="36557" y="15267"/>
                </a:lnTo>
                <a:cubicBezTo>
                  <a:pt x="36952" y="14757"/>
                  <a:pt x="37259" y="14181"/>
                  <a:pt x="37449" y="13564"/>
                </a:cubicBezTo>
                <a:cubicBezTo>
                  <a:pt x="37977" y="14305"/>
                  <a:pt x="38888" y="14737"/>
                  <a:pt x="39794" y="14737"/>
                </a:cubicBezTo>
                <a:cubicBezTo>
                  <a:pt x="40096" y="14737"/>
                  <a:pt x="40397" y="14689"/>
                  <a:pt x="40683" y="14588"/>
                </a:cubicBezTo>
                <a:cubicBezTo>
                  <a:pt x="41826" y="14187"/>
                  <a:pt x="42635" y="12978"/>
                  <a:pt x="42567" y="11767"/>
                </a:cubicBezTo>
                <a:lnTo>
                  <a:pt x="42567" y="11767"/>
                </a:lnTo>
                <a:cubicBezTo>
                  <a:pt x="43521" y="11963"/>
                  <a:pt x="44553" y="12044"/>
                  <a:pt x="45625" y="12044"/>
                </a:cubicBezTo>
                <a:cubicBezTo>
                  <a:pt x="48796" y="12044"/>
                  <a:pt x="52302" y="11330"/>
                  <a:pt x="55082" y="10748"/>
                </a:cubicBezTo>
                <a:cubicBezTo>
                  <a:pt x="55410" y="10680"/>
                  <a:pt x="55828" y="10475"/>
                  <a:pt x="55748" y="10149"/>
                </a:cubicBezTo>
                <a:cubicBezTo>
                  <a:pt x="55690" y="9915"/>
                  <a:pt x="55424" y="9848"/>
                  <a:pt x="55166" y="9848"/>
                </a:cubicBezTo>
                <a:cubicBezTo>
                  <a:pt x="55100" y="9848"/>
                  <a:pt x="55035" y="9852"/>
                  <a:pt x="54974" y="9859"/>
                </a:cubicBezTo>
                <a:cubicBezTo>
                  <a:pt x="54228" y="9942"/>
                  <a:pt x="53481" y="10027"/>
                  <a:pt x="52737" y="10111"/>
                </a:cubicBezTo>
                <a:cubicBezTo>
                  <a:pt x="52669" y="10119"/>
                  <a:pt x="52599" y="10126"/>
                  <a:pt x="52531" y="10126"/>
                </a:cubicBezTo>
                <a:cubicBezTo>
                  <a:pt x="52415" y="10126"/>
                  <a:pt x="52303" y="10106"/>
                  <a:pt x="52212" y="10038"/>
                </a:cubicBezTo>
                <a:cubicBezTo>
                  <a:pt x="52060" y="9923"/>
                  <a:pt x="52025" y="9714"/>
                  <a:pt x="51950" y="9540"/>
                </a:cubicBezTo>
                <a:cubicBezTo>
                  <a:pt x="51744" y="9055"/>
                  <a:pt x="51191" y="8806"/>
                  <a:pt x="50658" y="8806"/>
                </a:cubicBezTo>
                <a:cubicBezTo>
                  <a:pt x="50598" y="8806"/>
                  <a:pt x="50537" y="8809"/>
                  <a:pt x="50477" y="8816"/>
                </a:cubicBezTo>
                <a:cubicBezTo>
                  <a:pt x="49894" y="8881"/>
                  <a:pt x="49370" y="9187"/>
                  <a:pt x="48866" y="9486"/>
                </a:cubicBezTo>
                <a:cubicBezTo>
                  <a:pt x="48293" y="8583"/>
                  <a:pt x="48751" y="7199"/>
                  <a:pt x="47970" y="6469"/>
                </a:cubicBezTo>
                <a:cubicBezTo>
                  <a:pt x="47716" y="6231"/>
                  <a:pt x="47480" y="6148"/>
                  <a:pt x="47254" y="6148"/>
                </a:cubicBezTo>
                <a:cubicBezTo>
                  <a:pt x="46730" y="6148"/>
                  <a:pt x="46260" y="6594"/>
                  <a:pt x="45749" y="6594"/>
                </a:cubicBezTo>
                <a:cubicBezTo>
                  <a:pt x="45678" y="6594"/>
                  <a:pt x="45606" y="6586"/>
                  <a:pt x="45532" y="6566"/>
                </a:cubicBezTo>
                <a:cubicBezTo>
                  <a:pt x="44949" y="6407"/>
                  <a:pt x="44656" y="5673"/>
                  <a:pt x="44192" y="5547"/>
                </a:cubicBezTo>
                <a:cubicBezTo>
                  <a:pt x="43741" y="5425"/>
                  <a:pt x="43231" y="5057"/>
                  <a:pt x="42770" y="5057"/>
                </a:cubicBezTo>
                <a:cubicBezTo>
                  <a:pt x="42419" y="5057"/>
                  <a:pt x="42096" y="5271"/>
                  <a:pt x="41850" y="5969"/>
                </a:cubicBezTo>
                <a:cubicBezTo>
                  <a:pt x="42171" y="5056"/>
                  <a:pt x="41558" y="3916"/>
                  <a:pt x="40607" y="3724"/>
                </a:cubicBezTo>
                <a:cubicBezTo>
                  <a:pt x="40516" y="3705"/>
                  <a:pt x="40424" y="3697"/>
                  <a:pt x="40333" y="3697"/>
                </a:cubicBezTo>
                <a:cubicBezTo>
                  <a:pt x="39470" y="3697"/>
                  <a:pt x="38635" y="4481"/>
                  <a:pt x="38688" y="5356"/>
                </a:cubicBezTo>
                <a:cubicBezTo>
                  <a:pt x="38547" y="3447"/>
                  <a:pt x="38795" y="1077"/>
                  <a:pt x="37031" y="334"/>
                </a:cubicBezTo>
                <a:cubicBezTo>
                  <a:pt x="36495" y="107"/>
                  <a:pt x="35920" y="0"/>
                  <a:pt x="353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9" name="Google Shape;2529;p51"/>
          <p:cNvGrpSpPr/>
          <p:nvPr/>
        </p:nvGrpSpPr>
        <p:grpSpPr>
          <a:xfrm>
            <a:off x="5784725" y="2523700"/>
            <a:ext cx="990597" cy="300409"/>
            <a:chOff x="5784725" y="2523700"/>
            <a:chExt cx="990597" cy="300409"/>
          </a:xfrm>
        </p:grpSpPr>
        <p:sp>
          <p:nvSpPr>
            <p:cNvPr id="2530" name="Google Shape;2530;p51"/>
            <p:cNvSpPr/>
            <p:nvPr/>
          </p:nvSpPr>
          <p:spPr>
            <a:xfrm>
              <a:off x="5784725" y="2531526"/>
              <a:ext cx="916936" cy="292583"/>
            </a:xfrm>
            <a:custGeom>
              <a:rect b="b" l="l" r="r" t="t"/>
              <a:pathLst>
                <a:path extrusionOk="0" h="9908" w="31051">
                  <a:moveTo>
                    <a:pt x="17587" y="1"/>
                  </a:moveTo>
                  <a:cubicBezTo>
                    <a:pt x="17544" y="1"/>
                    <a:pt x="17501" y="1"/>
                    <a:pt x="17458" y="2"/>
                  </a:cubicBezTo>
                  <a:cubicBezTo>
                    <a:pt x="15151" y="66"/>
                    <a:pt x="12988" y="1803"/>
                    <a:pt x="12432" y="4045"/>
                  </a:cubicBezTo>
                  <a:cubicBezTo>
                    <a:pt x="11881" y="3393"/>
                    <a:pt x="11305" y="3128"/>
                    <a:pt x="10744" y="3128"/>
                  </a:cubicBezTo>
                  <a:cubicBezTo>
                    <a:pt x="9087" y="3128"/>
                    <a:pt x="7559" y="5439"/>
                    <a:pt x="7197" y="6920"/>
                  </a:cubicBezTo>
                  <a:cubicBezTo>
                    <a:pt x="6741" y="6569"/>
                    <a:pt x="6165" y="6392"/>
                    <a:pt x="5589" y="6392"/>
                  </a:cubicBezTo>
                  <a:cubicBezTo>
                    <a:pt x="5049" y="6392"/>
                    <a:pt x="4509" y="6548"/>
                    <a:pt x="4067" y="6862"/>
                  </a:cubicBezTo>
                  <a:cubicBezTo>
                    <a:pt x="4037" y="7096"/>
                    <a:pt x="4008" y="7331"/>
                    <a:pt x="3979" y="7565"/>
                  </a:cubicBezTo>
                  <a:cubicBezTo>
                    <a:pt x="3658" y="7499"/>
                    <a:pt x="3332" y="7466"/>
                    <a:pt x="3005" y="7466"/>
                  </a:cubicBezTo>
                  <a:cubicBezTo>
                    <a:pt x="1930" y="7466"/>
                    <a:pt x="855" y="7818"/>
                    <a:pt x="0" y="8472"/>
                  </a:cubicBezTo>
                  <a:cubicBezTo>
                    <a:pt x="1391" y="8475"/>
                    <a:pt x="2777" y="8495"/>
                    <a:pt x="4161" y="8495"/>
                  </a:cubicBezTo>
                  <a:cubicBezTo>
                    <a:pt x="6375" y="8495"/>
                    <a:pt x="8582" y="8443"/>
                    <a:pt x="10794" y="8184"/>
                  </a:cubicBezTo>
                  <a:cubicBezTo>
                    <a:pt x="10910" y="8170"/>
                    <a:pt x="11029" y="8157"/>
                    <a:pt x="11145" y="8157"/>
                  </a:cubicBezTo>
                  <a:cubicBezTo>
                    <a:pt x="11282" y="8157"/>
                    <a:pt x="11415" y="8175"/>
                    <a:pt x="11539" y="8231"/>
                  </a:cubicBezTo>
                  <a:cubicBezTo>
                    <a:pt x="11757" y="8329"/>
                    <a:pt x="11910" y="8530"/>
                    <a:pt x="12069" y="8710"/>
                  </a:cubicBezTo>
                  <a:cubicBezTo>
                    <a:pt x="12783" y="9513"/>
                    <a:pt x="13850" y="9908"/>
                    <a:pt x="14919" y="9908"/>
                  </a:cubicBezTo>
                  <a:cubicBezTo>
                    <a:pt x="16094" y="9908"/>
                    <a:pt x="17273" y="9431"/>
                    <a:pt x="17991" y="8493"/>
                  </a:cubicBezTo>
                  <a:lnTo>
                    <a:pt x="17991" y="8493"/>
                  </a:lnTo>
                  <a:cubicBezTo>
                    <a:pt x="17947" y="8552"/>
                    <a:pt x="19517" y="9167"/>
                    <a:pt x="19689" y="9189"/>
                  </a:cubicBezTo>
                  <a:cubicBezTo>
                    <a:pt x="19776" y="9201"/>
                    <a:pt x="19867" y="9206"/>
                    <a:pt x="19962" y="9206"/>
                  </a:cubicBezTo>
                  <a:cubicBezTo>
                    <a:pt x="21102" y="9206"/>
                    <a:pt x="22672" y="8379"/>
                    <a:pt x="22092" y="7032"/>
                  </a:cubicBezTo>
                  <a:lnTo>
                    <a:pt x="22092" y="7032"/>
                  </a:lnTo>
                  <a:cubicBezTo>
                    <a:pt x="22719" y="7461"/>
                    <a:pt x="23421" y="7906"/>
                    <a:pt x="24160" y="7906"/>
                  </a:cubicBezTo>
                  <a:cubicBezTo>
                    <a:pt x="24256" y="7906"/>
                    <a:pt x="24353" y="7898"/>
                    <a:pt x="24451" y="7882"/>
                  </a:cubicBezTo>
                  <a:cubicBezTo>
                    <a:pt x="25298" y="7742"/>
                    <a:pt x="25914" y="6546"/>
                    <a:pt x="25253" y="6001"/>
                  </a:cubicBezTo>
                  <a:lnTo>
                    <a:pt x="25253" y="6001"/>
                  </a:lnTo>
                  <a:cubicBezTo>
                    <a:pt x="25426" y="6144"/>
                    <a:pt x="25718" y="6203"/>
                    <a:pt x="26083" y="6203"/>
                  </a:cubicBezTo>
                  <a:cubicBezTo>
                    <a:pt x="27597" y="6203"/>
                    <a:pt x="30357" y="5186"/>
                    <a:pt x="31050" y="4917"/>
                  </a:cubicBezTo>
                  <a:cubicBezTo>
                    <a:pt x="29648" y="4737"/>
                    <a:pt x="28245" y="4555"/>
                    <a:pt x="26844" y="4375"/>
                  </a:cubicBezTo>
                  <a:cubicBezTo>
                    <a:pt x="26396" y="4317"/>
                    <a:pt x="25893" y="4229"/>
                    <a:pt x="25636" y="3855"/>
                  </a:cubicBezTo>
                  <a:cubicBezTo>
                    <a:pt x="25486" y="3638"/>
                    <a:pt x="25452" y="3358"/>
                    <a:pt x="25313" y="3131"/>
                  </a:cubicBezTo>
                  <a:cubicBezTo>
                    <a:pt x="25112" y="2800"/>
                    <a:pt x="24723" y="2645"/>
                    <a:pt x="24328" y="2645"/>
                  </a:cubicBezTo>
                  <a:cubicBezTo>
                    <a:pt x="24163" y="2645"/>
                    <a:pt x="23997" y="2673"/>
                    <a:pt x="23843" y="2725"/>
                  </a:cubicBezTo>
                  <a:cubicBezTo>
                    <a:pt x="23324" y="2904"/>
                    <a:pt x="22916" y="3304"/>
                    <a:pt x="22525" y="3692"/>
                  </a:cubicBezTo>
                  <a:cubicBezTo>
                    <a:pt x="21836" y="1603"/>
                    <a:pt x="19839" y="1"/>
                    <a:pt x="17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1"/>
            <p:cNvSpPr/>
            <p:nvPr/>
          </p:nvSpPr>
          <p:spPr>
            <a:xfrm>
              <a:off x="6584351" y="2523700"/>
              <a:ext cx="190971" cy="94909"/>
            </a:xfrm>
            <a:custGeom>
              <a:rect b="b" l="l" r="r" t="t"/>
              <a:pathLst>
                <a:path extrusionOk="0" h="3214" w="6467">
                  <a:moveTo>
                    <a:pt x="3486" y="1"/>
                  </a:moveTo>
                  <a:cubicBezTo>
                    <a:pt x="1965" y="1"/>
                    <a:pt x="293" y="628"/>
                    <a:pt x="142" y="1681"/>
                  </a:cubicBezTo>
                  <a:cubicBezTo>
                    <a:pt x="0" y="2660"/>
                    <a:pt x="1570" y="3214"/>
                    <a:pt x="3125" y="3214"/>
                  </a:cubicBezTo>
                  <a:cubicBezTo>
                    <a:pt x="4805" y="3214"/>
                    <a:pt x="6466" y="2568"/>
                    <a:pt x="5936" y="1114"/>
                  </a:cubicBezTo>
                  <a:cubicBezTo>
                    <a:pt x="5656" y="345"/>
                    <a:pt x="4612" y="1"/>
                    <a:pt x="34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2" name="Google Shape;2532;p51"/>
          <p:cNvGrpSpPr/>
          <p:nvPr/>
        </p:nvGrpSpPr>
        <p:grpSpPr>
          <a:xfrm>
            <a:off x="1709700" y="2281950"/>
            <a:ext cx="1208919" cy="411274"/>
            <a:chOff x="1709700" y="2281950"/>
            <a:chExt cx="1208919" cy="411274"/>
          </a:xfrm>
        </p:grpSpPr>
        <p:sp>
          <p:nvSpPr>
            <p:cNvPr id="2533" name="Google Shape;2533;p51"/>
            <p:cNvSpPr/>
            <p:nvPr/>
          </p:nvSpPr>
          <p:spPr>
            <a:xfrm>
              <a:off x="1709700" y="2281950"/>
              <a:ext cx="1208919" cy="334104"/>
            </a:xfrm>
            <a:custGeom>
              <a:rect b="b" l="l" r="r" t="t"/>
              <a:pathLst>
                <a:path extrusionOk="0" h="12188" w="44101">
                  <a:moveTo>
                    <a:pt x="15096" y="1"/>
                  </a:moveTo>
                  <a:cubicBezTo>
                    <a:pt x="15001" y="1"/>
                    <a:pt x="14907" y="3"/>
                    <a:pt x="14812" y="7"/>
                  </a:cubicBezTo>
                  <a:cubicBezTo>
                    <a:pt x="11951" y="134"/>
                    <a:pt x="8641" y="2477"/>
                    <a:pt x="9010" y="5666"/>
                  </a:cubicBezTo>
                  <a:cubicBezTo>
                    <a:pt x="8509" y="5228"/>
                    <a:pt x="7844" y="5005"/>
                    <a:pt x="7179" y="5005"/>
                  </a:cubicBezTo>
                  <a:cubicBezTo>
                    <a:pt x="6608" y="5005"/>
                    <a:pt x="6038" y="5170"/>
                    <a:pt x="5574" y="5504"/>
                  </a:cubicBezTo>
                  <a:cubicBezTo>
                    <a:pt x="4569" y="6227"/>
                    <a:pt x="4162" y="7674"/>
                    <a:pt x="4638" y="8814"/>
                  </a:cubicBezTo>
                  <a:cubicBezTo>
                    <a:pt x="4485" y="8782"/>
                    <a:pt x="4265" y="8764"/>
                    <a:pt x="4008" y="8764"/>
                  </a:cubicBezTo>
                  <a:cubicBezTo>
                    <a:pt x="2581" y="8764"/>
                    <a:pt x="1" y="9322"/>
                    <a:pt x="1162" y="11072"/>
                  </a:cubicBezTo>
                  <a:cubicBezTo>
                    <a:pt x="1601" y="11733"/>
                    <a:pt x="2484" y="11907"/>
                    <a:pt x="3276" y="11978"/>
                  </a:cubicBezTo>
                  <a:cubicBezTo>
                    <a:pt x="3849" y="12028"/>
                    <a:pt x="4424" y="12053"/>
                    <a:pt x="4999" y="12053"/>
                  </a:cubicBezTo>
                  <a:cubicBezTo>
                    <a:pt x="7866" y="12053"/>
                    <a:pt x="10732" y="11431"/>
                    <a:pt x="13336" y="10233"/>
                  </a:cubicBezTo>
                  <a:cubicBezTo>
                    <a:pt x="13955" y="9949"/>
                    <a:pt x="14613" y="9624"/>
                    <a:pt x="15279" y="9624"/>
                  </a:cubicBezTo>
                  <a:cubicBezTo>
                    <a:pt x="15411" y="9624"/>
                    <a:pt x="15543" y="9637"/>
                    <a:pt x="15676" y="9666"/>
                  </a:cubicBezTo>
                  <a:cubicBezTo>
                    <a:pt x="16126" y="9763"/>
                    <a:pt x="16516" y="10031"/>
                    <a:pt x="16907" y="10275"/>
                  </a:cubicBezTo>
                  <a:cubicBezTo>
                    <a:pt x="18942" y="11536"/>
                    <a:pt x="21337" y="12188"/>
                    <a:pt x="23730" y="12188"/>
                  </a:cubicBezTo>
                  <a:cubicBezTo>
                    <a:pt x="25127" y="12188"/>
                    <a:pt x="26522" y="11966"/>
                    <a:pt x="27845" y="11514"/>
                  </a:cubicBezTo>
                  <a:cubicBezTo>
                    <a:pt x="28534" y="11279"/>
                    <a:pt x="29208" y="10982"/>
                    <a:pt x="29924" y="10851"/>
                  </a:cubicBezTo>
                  <a:cubicBezTo>
                    <a:pt x="30297" y="10782"/>
                    <a:pt x="30675" y="10760"/>
                    <a:pt x="31054" y="10760"/>
                  </a:cubicBezTo>
                  <a:cubicBezTo>
                    <a:pt x="31527" y="10760"/>
                    <a:pt x="32003" y="10795"/>
                    <a:pt x="32475" y="10820"/>
                  </a:cubicBezTo>
                  <a:cubicBezTo>
                    <a:pt x="33605" y="10882"/>
                    <a:pt x="34734" y="10896"/>
                    <a:pt x="35863" y="10896"/>
                  </a:cubicBezTo>
                  <a:cubicBezTo>
                    <a:pt x="36833" y="10896"/>
                    <a:pt x="37802" y="10885"/>
                    <a:pt x="38773" y="10885"/>
                  </a:cubicBezTo>
                  <a:cubicBezTo>
                    <a:pt x="39837" y="10885"/>
                    <a:pt x="40901" y="10898"/>
                    <a:pt x="41968" y="10950"/>
                  </a:cubicBezTo>
                  <a:cubicBezTo>
                    <a:pt x="42022" y="10953"/>
                    <a:pt x="42077" y="10954"/>
                    <a:pt x="42133" y="10954"/>
                  </a:cubicBezTo>
                  <a:cubicBezTo>
                    <a:pt x="43007" y="10954"/>
                    <a:pt x="44101" y="10635"/>
                    <a:pt x="44004" y="9801"/>
                  </a:cubicBezTo>
                  <a:cubicBezTo>
                    <a:pt x="43931" y="9167"/>
                    <a:pt x="43262" y="8981"/>
                    <a:pt x="42562" y="8981"/>
                  </a:cubicBezTo>
                  <a:cubicBezTo>
                    <a:pt x="42281" y="8981"/>
                    <a:pt x="41995" y="9011"/>
                    <a:pt x="41741" y="9054"/>
                  </a:cubicBezTo>
                  <a:cubicBezTo>
                    <a:pt x="41632" y="9072"/>
                    <a:pt x="41525" y="9081"/>
                    <a:pt x="41421" y="9081"/>
                  </a:cubicBezTo>
                  <a:cubicBezTo>
                    <a:pt x="40987" y="9081"/>
                    <a:pt x="40590" y="8931"/>
                    <a:pt x="40208" y="8717"/>
                  </a:cubicBezTo>
                  <a:lnTo>
                    <a:pt x="40207" y="8717"/>
                  </a:lnTo>
                  <a:cubicBezTo>
                    <a:pt x="39446" y="8295"/>
                    <a:pt x="38737" y="7624"/>
                    <a:pt x="37884" y="7395"/>
                  </a:cubicBezTo>
                  <a:cubicBezTo>
                    <a:pt x="37774" y="7366"/>
                    <a:pt x="37397" y="7347"/>
                    <a:pt x="36895" y="7347"/>
                  </a:cubicBezTo>
                  <a:cubicBezTo>
                    <a:pt x="35365" y="7347"/>
                    <a:pt x="32678" y="7523"/>
                    <a:pt x="32877" y="8117"/>
                  </a:cubicBezTo>
                  <a:cubicBezTo>
                    <a:pt x="32502" y="7003"/>
                    <a:pt x="31310" y="6585"/>
                    <a:pt x="30073" y="6585"/>
                  </a:cubicBezTo>
                  <a:cubicBezTo>
                    <a:pt x="29545" y="6585"/>
                    <a:pt x="29009" y="6661"/>
                    <a:pt x="28526" y="6792"/>
                  </a:cubicBezTo>
                  <a:cubicBezTo>
                    <a:pt x="27420" y="7091"/>
                    <a:pt x="26242" y="7528"/>
                    <a:pt x="25133" y="7528"/>
                  </a:cubicBezTo>
                  <a:cubicBezTo>
                    <a:pt x="24618" y="7528"/>
                    <a:pt x="24118" y="7434"/>
                    <a:pt x="23647" y="7188"/>
                  </a:cubicBezTo>
                  <a:cubicBezTo>
                    <a:pt x="22218" y="6441"/>
                    <a:pt x="21773" y="4660"/>
                    <a:pt x="20938" y="3282"/>
                  </a:cubicBezTo>
                  <a:cubicBezTo>
                    <a:pt x="19730" y="1284"/>
                    <a:pt x="17429" y="1"/>
                    <a:pt x="15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1"/>
            <p:cNvSpPr/>
            <p:nvPr/>
          </p:nvSpPr>
          <p:spPr>
            <a:xfrm>
              <a:off x="1933526" y="2594813"/>
              <a:ext cx="292656" cy="98411"/>
            </a:xfrm>
            <a:custGeom>
              <a:rect b="b" l="l" r="r" t="t"/>
              <a:pathLst>
                <a:path extrusionOk="0" h="3590" w="10676">
                  <a:moveTo>
                    <a:pt x="4980" y="0"/>
                  </a:moveTo>
                  <a:cubicBezTo>
                    <a:pt x="3321" y="0"/>
                    <a:pt x="694" y="2143"/>
                    <a:pt x="1" y="3302"/>
                  </a:cubicBezTo>
                  <a:cubicBezTo>
                    <a:pt x="314" y="3512"/>
                    <a:pt x="1263" y="3589"/>
                    <a:pt x="2474" y="3589"/>
                  </a:cubicBezTo>
                  <a:cubicBezTo>
                    <a:pt x="5666" y="3589"/>
                    <a:pt x="10676" y="3049"/>
                    <a:pt x="10647" y="2972"/>
                  </a:cubicBezTo>
                  <a:cubicBezTo>
                    <a:pt x="10242" y="1888"/>
                    <a:pt x="9254" y="1042"/>
                    <a:pt x="8120" y="808"/>
                  </a:cubicBezTo>
                  <a:cubicBezTo>
                    <a:pt x="7519" y="685"/>
                    <a:pt x="6880" y="720"/>
                    <a:pt x="6313" y="484"/>
                  </a:cubicBezTo>
                  <a:cubicBezTo>
                    <a:pt x="6027" y="365"/>
                    <a:pt x="5769" y="180"/>
                    <a:pt x="5476" y="77"/>
                  </a:cubicBezTo>
                  <a:cubicBezTo>
                    <a:pt x="5324" y="24"/>
                    <a:pt x="5158" y="0"/>
                    <a:pt x="49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5" name="Google Shape;2535;p51"/>
          <p:cNvSpPr txBox="1"/>
          <p:nvPr>
            <p:ph type="title"/>
          </p:nvPr>
        </p:nvSpPr>
        <p:spPr>
          <a:xfrm>
            <a:off x="1108900" y="134165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Благодарим Ви за вниманието!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37"/>
          <p:cNvSpPr txBox="1"/>
          <p:nvPr>
            <p:ph type="title"/>
          </p:nvPr>
        </p:nvSpPr>
        <p:spPr>
          <a:xfrm>
            <a:off x="2081550" y="75400"/>
            <a:ext cx="4980900" cy="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Кои сме ние?</a:t>
            </a:r>
            <a:endParaRPr sz="3600"/>
          </a:p>
        </p:txBody>
      </p:sp>
      <p:sp>
        <p:nvSpPr>
          <p:cNvPr id="1649" name="Google Shape;1649;p37"/>
          <p:cNvSpPr/>
          <p:nvPr/>
        </p:nvSpPr>
        <p:spPr>
          <a:xfrm flipH="1">
            <a:off x="7653013" y="2359914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37"/>
          <p:cNvSpPr/>
          <p:nvPr/>
        </p:nvSpPr>
        <p:spPr>
          <a:xfrm flipH="1">
            <a:off x="480546" y="1775400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37"/>
          <p:cNvSpPr/>
          <p:nvPr/>
        </p:nvSpPr>
        <p:spPr>
          <a:xfrm flipH="1">
            <a:off x="5791439" y="1331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2" name="Google Shape;1652;p37"/>
          <p:cNvGrpSpPr/>
          <p:nvPr/>
        </p:nvGrpSpPr>
        <p:grpSpPr>
          <a:xfrm flipH="1" rot="502657">
            <a:off x="-518505" y="2717680"/>
            <a:ext cx="1538457" cy="3445413"/>
            <a:chOff x="5239000" y="1269475"/>
            <a:chExt cx="1116275" cy="2499925"/>
          </a:xfrm>
        </p:grpSpPr>
        <p:sp>
          <p:nvSpPr>
            <p:cNvPr id="1653" name="Google Shape;1653;p37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7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7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7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7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7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7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7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7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62" name="Google Shape;166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3" name="Google Shape;1663;p37"/>
          <p:cNvPicPr preferRelativeResize="0"/>
          <p:nvPr/>
        </p:nvPicPr>
        <p:blipFill rotWithShape="1">
          <a:blip r:embed="rId4">
            <a:alphaModFix/>
          </a:blip>
          <a:srcRect b="31586" l="0" r="4897" t="24826"/>
          <a:stretch/>
        </p:blipFill>
        <p:spPr>
          <a:xfrm>
            <a:off x="3929638" y="878800"/>
            <a:ext cx="1341300" cy="1332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64" name="Google Shape;1664;p37"/>
          <p:cNvPicPr preferRelativeResize="0"/>
          <p:nvPr/>
        </p:nvPicPr>
        <p:blipFill rotWithShape="1">
          <a:blip r:embed="rId5">
            <a:alphaModFix/>
          </a:blip>
          <a:srcRect b="37267" l="16680" r="8114" t="9064"/>
          <a:stretch/>
        </p:blipFill>
        <p:spPr>
          <a:xfrm>
            <a:off x="6498700" y="907760"/>
            <a:ext cx="1341300" cy="1274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665" name="Google Shape;166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49425" y="897850"/>
            <a:ext cx="1341300" cy="1294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66" name="Google Shape;1666;p37"/>
          <p:cNvSpPr txBox="1"/>
          <p:nvPr>
            <p:ph idx="4294967295" type="subTitle"/>
          </p:nvPr>
        </p:nvSpPr>
        <p:spPr>
          <a:xfrm>
            <a:off x="1006475" y="2148713"/>
            <a:ext cx="22272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Веселин Владимиров</a:t>
            </a:r>
            <a:endParaRPr b="1"/>
          </a:p>
        </p:txBody>
      </p:sp>
      <p:sp>
        <p:nvSpPr>
          <p:cNvPr id="1667" name="Google Shape;1667;p37"/>
          <p:cNvSpPr txBox="1"/>
          <p:nvPr>
            <p:ph idx="4294967295" type="subTitle"/>
          </p:nvPr>
        </p:nvSpPr>
        <p:spPr>
          <a:xfrm>
            <a:off x="3631450" y="2210713"/>
            <a:ext cx="19377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Христо Люцканов</a:t>
            </a:r>
            <a:endParaRPr b="1"/>
          </a:p>
        </p:txBody>
      </p:sp>
      <p:sp>
        <p:nvSpPr>
          <p:cNvPr id="1668" name="Google Shape;1668;p37"/>
          <p:cNvSpPr txBox="1"/>
          <p:nvPr>
            <p:ph idx="4294967295" type="subTitle"/>
          </p:nvPr>
        </p:nvSpPr>
        <p:spPr>
          <a:xfrm>
            <a:off x="6442100" y="2148725"/>
            <a:ext cx="15633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Деян Атанасов</a:t>
            </a:r>
            <a:endParaRPr b="1"/>
          </a:p>
        </p:txBody>
      </p:sp>
      <p:pic>
        <p:nvPicPr>
          <p:cNvPr id="1669" name="Google Shape;1669;p37"/>
          <p:cNvPicPr preferRelativeResize="0"/>
          <p:nvPr/>
        </p:nvPicPr>
        <p:blipFill rotWithShape="1">
          <a:blip r:embed="rId7">
            <a:alphaModFix/>
          </a:blip>
          <a:srcRect b="65031" l="20252" r="4178" t="0"/>
          <a:stretch/>
        </p:blipFill>
        <p:spPr>
          <a:xfrm>
            <a:off x="2639475" y="2624000"/>
            <a:ext cx="1341300" cy="1291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70" name="Google Shape;1670;p37"/>
          <p:cNvSpPr txBox="1"/>
          <p:nvPr>
            <p:ph idx="4294967295" type="subTitle"/>
          </p:nvPr>
        </p:nvSpPr>
        <p:spPr>
          <a:xfrm>
            <a:off x="2488425" y="3874050"/>
            <a:ext cx="16434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Ивайло Каньов</a:t>
            </a:r>
            <a:endParaRPr b="1"/>
          </a:p>
        </p:txBody>
      </p:sp>
      <p:pic>
        <p:nvPicPr>
          <p:cNvPr id="1671" name="Google Shape;1671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70950" y="2599100"/>
            <a:ext cx="1341300" cy="134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72" name="Google Shape;1672;p37"/>
          <p:cNvSpPr txBox="1"/>
          <p:nvPr>
            <p:ph idx="4294967295" type="subTitle"/>
          </p:nvPr>
        </p:nvSpPr>
        <p:spPr>
          <a:xfrm>
            <a:off x="5176300" y="3874050"/>
            <a:ext cx="15306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Иван Иванов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p38"/>
          <p:cNvSpPr/>
          <p:nvPr/>
        </p:nvSpPr>
        <p:spPr>
          <a:xfrm>
            <a:off x="1017250" y="3076532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38"/>
          <p:cNvSpPr/>
          <p:nvPr/>
        </p:nvSpPr>
        <p:spPr>
          <a:xfrm>
            <a:off x="7439750" y="1694532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38"/>
          <p:cNvSpPr/>
          <p:nvPr/>
        </p:nvSpPr>
        <p:spPr>
          <a:xfrm>
            <a:off x="7439750" y="3076532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38"/>
          <p:cNvSpPr/>
          <p:nvPr/>
        </p:nvSpPr>
        <p:spPr>
          <a:xfrm>
            <a:off x="1017250" y="1694532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38"/>
          <p:cNvSpPr txBox="1"/>
          <p:nvPr>
            <p:ph idx="4294967295" type="title"/>
          </p:nvPr>
        </p:nvSpPr>
        <p:spPr>
          <a:xfrm>
            <a:off x="723100" y="3043888"/>
            <a:ext cx="1275300" cy="3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82" name="Google Shape;1682;p38"/>
          <p:cNvSpPr txBox="1"/>
          <p:nvPr>
            <p:ph idx="4294967295" type="title"/>
          </p:nvPr>
        </p:nvSpPr>
        <p:spPr>
          <a:xfrm>
            <a:off x="7145600" y="3043888"/>
            <a:ext cx="1275300" cy="3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83" name="Google Shape;1683;p38"/>
          <p:cNvSpPr txBox="1"/>
          <p:nvPr>
            <p:ph idx="4294967295" type="subTitle"/>
          </p:nvPr>
        </p:nvSpPr>
        <p:spPr>
          <a:xfrm>
            <a:off x="1704250" y="3161575"/>
            <a:ext cx="22947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/>
              <a:t>Начин на работа на </a:t>
            </a:r>
            <a:r>
              <a:rPr b="1" lang="en" sz="1600"/>
              <a:t>TTS</a:t>
            </a:r>
            <a:endParaRPr b="1" sz="1600"/>
          </a:p>
        </p:txBody>
      </p:sp>
      <p:sp>
        <p:nvSpPr>
          <p:cNvPr id="1684" name="Google Shape;1684;p38"/>
          <p:cNvSpPr txBox="1"/>
          <p:nvPr>
            <p:ph idx="4294967295" type="subTitle"/>
          </p:nvPr>
        </p:nvSpPr>
        <p:spPr>
          <a:xfrm>
            <a:off x="5042200" y="3161575"/>
            <a:ext cx="2512500" cy="7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Процес на работа и нашето преживяване</a:t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38"/>
          <p:cNvSpPr txBox="1"/>
          <p:nvPr>
            <p:ph idx="4294967295" type="title"/>
          </p:nvPr>
        </p:nvSpPr>
        <p:spPr>
          <a:xfrm>
            <a:off x="723100" y="1656713"/>
            <a:ext cx="1275300" cy="3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86" name="Google Shape;1686;p38"/>
          <p:cNvSpPr txBox="1"/>
          <p:nvPr>
            <p:ph idx="4294967295" type="title"/>
          </p:nvPr>
        </p:nvSpPr>
        <p:spPr>
          <a:xfrm>
            <a:off x="7439750" y="1656725"/>
            <a:ext cx="754800" cy="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87" name="Google Shape;1687;p38"/>
          <p:cNvSpPr txBox="1"/>
          <p:nvPr>
            <p:ph idx="4294967295" type="subTitle"/>
          </p:nvPr>
        </p:nvSpPr>
        <p:spPr>
          <a:xfrm>
            <a:off x="1775150" y="1670825"/>
            <a:ext cx="2627700" cy="7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/>
              <a:t>Проблемът и настоящите решения</a:t>
            </a:r>
            <a:endParaRPr b="1" sz="1600"/>
          </a:p>
        </p:txBody>
      </p:sp>
      <p:sp>
        <p:nvSpPr>
          <p:cNvPr id="1688" name="Google Shape;1688;p38"/>
          <p:cNvSpPr txBox="1"/>
          <p:nvPr>
            <p:ph idx="4294967295" type="subTitle"/>
          </p:nvPr>
        </p:nvSpPr>
        <p:spPr>
          <a:xfrm>
            <a:off x="5550325" y="1820675"/>
            <a:ext cx="20643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/>
              <a:t>Нашето решние</a:t>
            </a:r>
            <a:endParaRPr b="1" sz="1600"/>
          </a:p>
        </p:txBody>
      </p:sp>
      <p:sp>
        <p:nvSpPr>
          <p:cNvPr id="1689" name="Google Shape;1689;p38"/>
          <p:cNvSpPr txBox="1"/>
          <p:nvPr>
            <p:ph idx="4294967295" type="title"/>
          </p:nvPr>
        </p:nvSpPr>
        <p:spPr>
          <a:xfrm>
            <a:off x="619300" y="597450"/>
            <a:ext cx="77040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Съдържание</a:t>
            </a:r>
            <a:endParaRPr sz="3600"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pic>
        <p:nvPicPr>
          <p:cNvPr id="1690" name="Google Shape;16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p39"/>
          <p:cNvSpPr/>
          <p:nvPr/>
        </p:nvSpPr>
        <p:spPr>
          <a:xfrm>
            <a:off x="3903725" y="667425"/>
            <a:ext cx="1336500" cy="133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39"/>
          <p:cNvSpPr txBox="1"/>
          <p:nvPr>
            <p:ph type="title"/>
          </p:nvPr>
        </p:nvSpPr>
        <p:spPr>
          <a:xfrm>
            <a:off x="1554150" y="2066275"/>
            <a:ext cx="60357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Проблемът и настоящите решения</a:t>
            </a:r>
            <a:endParaRPr sz="3600"/>
          </a:p>
        </p:txBody>
      </p:sp>
      <p:sp>
        <p:nvSpPr>
          <p:cNvPr id="1697" name="Google Shape;1697;p39"/>
          <p:cNvSpPr txBox="1"/>
          <p:nvPr>
            <p:ph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698" name="Google Shape;1698;p39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1699" name="Google Shape;1699;p39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9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1" name="Google Shape;1701;p39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1702" name="Google Shape;1702;p39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39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39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39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39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39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39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39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39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39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39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39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39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39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39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39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39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39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39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39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39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39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39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39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39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39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39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39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39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39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32" name="Google Shape;1732;p39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1733" name="Google Shape;1733;p39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9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5" name="Google Shape;1735;p39"/>
          <p:cNvGrpSpPr/>
          <p:nvPr/>
        </p:nvGrpSpPr>
        <p:grpSpPr>
          <a:xfrm>
            <a:off x="0" y="4552793"/>
            <a:ext cx="3272420" cy="666500"/>
            <a:chOff x="-24" y="4438587"/>
            <a:chExt cx="3272420" cy="704844"/>
          </a:xfrm>
        </p:grpSpPr>
        <p:sp>
          <p:nvSpPr>
            <p:cNvPr id="1736" name="Google Shape;1736;p39"/>
            <p:cNvSpPr/>
            <p:nvPr/>
          </p:nvSpPr>
          <p:spPr>
            <a:xfrm>
              <a:off x="-24" y="4438587"/>
              <a:ext cx="3272420" cy="704844"/>
            </a:xfrm>
            <a:custGeom>
              <a:rect b="b" l="l" r="r" t="t"/>
              <a:pathLst>
                <a:path extrusionOk="0" h="19939" w="92572">
                  <a:moveTo>
                    <a:pt x="41645" y="0"/>
                  </a:moveTo>
                  <a:cubicBezTo>
                    <a:pt x="39758" y="0"/>
                    <a:pt x="37978" y="134"/>
                    <a:pt x="37040" y="315"/>
                  </a:cubicBezTo>
                  <a:cubicBezTo>
                    <a:pt x="34909" y="724"/>
                    <a:pt x="27547" y="2299"/>
                    <a:pt x="26013" y="2299"/>
                  </a:cubicBezTo>
                  <a:cubicBezTo>
                    <a:pt x="25985" y="2299"/>
                    <a:pt x="25958" y="2298"/>
                    <a:pt x="25934" y="2297"/>
                  </a:cubicBezTo>
                  <a:cubicBezTo>
                    <a:pt x="25894" y="2295"/>
                    <a:pt x="25854" y="2294"/>
                    <a:pt x="25813" y="2294"/>
                  </a:cubicBezTo>
                  <a:cubicBezTo>
                    <a:pt x="24901" y="2294"/>
                    <a:pt x="23499" y="2719"/>
                    <a:pt x="22353" y="2719"/>
                  </a:cubicBezTo>
                  <a:cubicBezTo>
                    <a:pt x="21781" y="2719"/>
                    <a:pt x="21274" y="2614"/>
                    <a:pt x="20923" y="2297"/>
                  </a:cubicBezTo>
                  <a:cubicBezTo>
                    <a:pt x="20300" y="1734"/>
                    <a:pt x="19044" y="1577"/>
                    <a:pt x="17707" y="1577"/>
                  </a:cubicBezTo>
                  <a:cubicBezTo>
                    <a:pt x="16716" y="1577"/>
                    <a:pt x="15681" y="1663"/>
                    <a:pt x="14828" y="1734"/>
                  </a:cubicBezTo>
                  <a:cubicBezTo>
                    <a:pt x="14735" y="1742"/>
                    <a:pt x="14634" y="1746"/>
                    <a:pt x="14525" y="1746"/>
                  </a:cubicBezTo>
                  <a:cubicBezTo>
                    <a:pt x="12284" y="1746"/>
                    <a:pt x="6862" y="178"/>
                    <a:pt x="6185" y="0"/>
                  </a:cubicBezTo>
                  <a:lnTo>
                    <a:pt x="0" y="1094"/>
                  </a:lnTo>
                  <a:lnTo>
                    <a:pt x="0" y="19939"/>
                  </a:lnTo>
                  <a:lnTo>
                    <a:pt x="92571" y="18519"/>
                  </a:lnTo>
                  <a:cubicBezTo>
                    <a:pt x="92320" y="16849"/>
                    <a:pt x="88648" y="13560"/>
                    <a:pt x="86853" y="13534"/>
                  </a:cubicBezTo>
                  <a:cubicBezTo>
                    <a:pt x="85175" y="13510"/>
                    <a:pt x="81210" y="12490"/>
                    <a:pt x="79262" y="12490"/>
                  </a:cubicBezTo>
                  <a:cubicBezTo>
                    <a:pt x="79123" y="12490"/>
                    <a:pt x="78994" y="12495"/>
                    <a:pt x="78877" y="12506"/>
                  </a:cubicBezTo>
                  <a:cubicBezTo>
                    <a:pt x="77122" y="12673"/>
                    <a:pt x="74201" y="13174"/>
                    <a:pt x="74201" y="13174"/>
                  </a:cubicBezTo>
                  <a:cubicBezTo>
                    <a:pt x="74201" y="13174"/>
                    <a:pt x="75479" y="12172"/>
                    <a:pt x="75801" y="11504"/>
                  </a:cubicBezTo>
                  <a:cubicBezTo>
                    <a:pt x="76121" y="10836"/>
                    <a:pt x="76231" y="10001"/>
                    <a:pt x="75801" y="9500"/>
                  </a:cubicBezTo>
                  <a:cubicBezTo>
                    <a:pt x="75451" y="9094"/>
                    <a:pt x="74617" y="8451"/>
                    <a:pt x="73335" y="8451"/>
                  </a:cubicBezTo>
                  <a:cubicBezTo>
                    <a:pt x="73035" y="8451"/>
                    <a:pt x="72711" y="8487"/>
                    <a:pt x="72363" y="8568"/>
                  </a:cubicBezTo>
                  <a:cubicBezTo>
                    <a:pt x="71416" y="8790"/>
                    <a:pt x="70735" y="8912"/>
                    <a:pt x="70081" y="8912"/>
                  </a:cubicBezTo>
                  <a:cubicBezTo>
                    <a:pt x="69465" y="8912"/>
                    <a:pt x="68873" y="8804"/>
                    <a:pt x="68104" y="8568"/>
                  </a:cubicBezTo>
                  <a:cubicBezTo>
                    <a:pt x="66518" y="8080"/>
                    <a:pt x="66101" y="7413"/>
                    <a:pt x="64013" y="7162"/>
                  </a:cubicBezTo>
                  <a:cubicBezTo>
                    <a:pt x="62296" y="6955"/>
                    <a:pt x="57871" y="6806"/>
                    <a:pt x="55702" y="6806"/>
                  </a:cubicBezTo>
                  <a:cubicBezTo>
                    <a:pt x="55232" y="6806"/>
                    <a:pt x="54868" y="6813"/>
                    <a:pt x="54660" y="6828"/>
                  </a:cubicBezTo>
                  <a:cubicBezTo>
                    <a:pt x="54660" y="6828"/>
                    <a:pt x="57500" y="4740"/>
                    <a:pt x="57749" y="4072"/>
                  </a:cubicBezTo>
                  <a:cubicBezTo>
                    <a:pt x="58000" y="3404"/>
                    <a:pt x="58501" y="3110"/>
                    <a:pt x="58084" y="2297"/>
                  </a:cubicBezTo>
                  <a:cubicBezTo>
                    <a:pt x="57666" y="1483"/>
                    <a:pt x="58417" y="1122"/>
                    <a:pt x="56162" y="1094"/>
                  </a:cubicBezTo>
                  <a:cubicBezTo>
                    <a:pt x="56131" y="1093"/>
                    <a:pt x="56099" y="1093"/>
                    <a:pt x="56067" y="1093"/>
                  </a:cubicBezTo>
                  <a:cubicBezTo>
                    <a:pt x="54658" y="1093"/>
                    <a:pt x="52665" y="1456"/>
                    <a:pt x="50865" y="1456"/>
                  </a:cubicBezTo>
                  <a:cubicBezTo>
                    <a:pt x="49770" y="1456"/>
                    <a:pt x="48747" y="1322"/>
                    <a:pt x="47971" y="889"/>
                  </a:cubicBezTo>
                  <a:cubicBezTo>
                    <a:pt x="46791" y="231"/>
                    <a:pt x="44126" y="0"/>
                    <a:pt x="41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9"/>
            <p:cNvSpPr/>
            <p:nvPr/>
          </p:nvSpPr>
          <p:spPr>
            <a:xfrm>
              <a:off x="947038" y="4774412"/>
              <a:ext cx="1747775" cy="354525"/>
            </a:xfrm>
            <a:custGeom>
              <a:rect b="b" l="l" r="r" t="t"/>
              <a:pathLst>
                <a:path extrusionOk="0" h="10029" w="49442">
                  <a:moveTo>
                    <a:pt x="49009" y="0"/>
                  </a:moveTo>
                  <a:cubicBezTo>
                    <a:pt x="48024" y="1433"/>
                    <a:pt x="45571" y="1939"/>
                    <a:pt x="43476" y="3063"/>
                  </a:cubicBezTo>
                  <a:cubicBezTo>
                    <a:pt x="41378" y="4185"/>
                    <a:pt x="29702" y="4185"/>
                    <a:pt x="27877" y="4185"/>
                  </a:cubicBezTo>
                  <a:cubicBezTo>
                    <a:pt x="26123" y="4185"/>
                    <a:pt x="17773" y="1856"/>
                    <a:pt x="15615" y="1856"/>
                  </a:cubicBezTo>
                  <a:cubicBezTo>
                    <a:pt x="15525" y="1856"/>
                    <a:pt x="15445" y="1860"/>
                    <a:pt x="15378" y="1869"/>
                  </a:cubicBezTo>
                  <a:cubicBezTo>
                    <a:pt x="15306" y="4046"/>
                    <a:pt x="8916" y="5099"/>
                    <a:pt x="7091" y="5449"/>
                  </a:cubicBezTo>
                  <a:cubicBezTo>
                    <a:pt x="5289" y="5795"/>
                    <a:pt x="133" y="9920"/>
                    <a:pt x="1" y="10029"/>
                  </a:cubicBezTo>
                  <a:lnTo>
                    <a:pt x="32586" y="9528"/>
                  </a:lnTo>
                  <a:cubicBezTo>
                    <a:pt x="35406" y="9479"/>
                    <a:pt x="46134" y="5169"/>
                    <a:pt x="47409" y="3676"/>
                  </a:cubicBezTo>
                  <a:lnTo>
                    <a:pt x="47413" y="3673"/>
                  </a:lnTo>
                  <a:lnTo>
                    <a:pt x="47416" y="3673"/>
                  </a:lnTo>
                  <a:cubicBezTo>
                    <a:pt x="47504" y="3603"/>
                    <a:pt x="48703" y="2648"/>
                    <a:pt x="49009" y="2005"/>
                  </a:cubicBezTo>
                  <a:cubicBezTo>
                    <a:pt x="49330" y="1337"/>
                    <a:pt x="49441" y="502"/>
                    <a:pt x="49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9"/>
            <p:cNvSpPr/>
            <p:nvPr/>
          </p:nvSpPr>
          <p:spPr>
            <a:xfrm>
              <a:off x="348775" y="4519715"/>
              <a:ext cx="1719283" cy="372766"/>
            </a:xfrm>
            <a:custGeom>
              <a:rect b="b" l="l" r="r" t="t"/>
              <a:pathLst>
                <a:path extrusionOk="0" h="10545" w="48636">
                  <a:moveTo>
                    <a:pt x="48216" y="1"/>
                  </a:moveTo>
                  <a:cubicBezTo>
                    <a:pt x="46367" y="1674"/>
                    <a:pt x="38972" y="2894"/>
                    <a:pt x="37919" y="3104"/>
                  </a:cubicBezTo>
                  <a:cubicBezTo>
                    <a:pt x="37528" y="3183"/>
                    <a:pt x="36633" y="3242"/>
                    <a:pt x="35572" y="3242"/>
                  </a:cubicBezTo>
                  <a:cubicBezTo>
                    <a:pt x="33776" y="3242"/>
                    <a:pt x="31503" y="3072"/>
                    <a:pt x="30389" y="2541"/>
                  </a:cubicBezTo>
                  <a:cubicBezTo>
                    <a:pt x="29549" y="2143"/>
                    <a:pt x="26892" y="1917"/>
                    <a:pt x="24133" y="1917"/>
                  </a:cubicBezTo>
                  <a:cubicBezTo>
                    <a:pt x="21071" y="1917"/>
                    <a:pt x="17883" y="2195"/>
                    <a:pt x="16922" y="2823"/>
                  </a:cubicBezTo>
                  <a:cubicBezTo>
                    <a:pt x="17223" y="2801"/>
                    <a:pt x="17567" y="2789"/>
                    <a:pt x="17934" y="2789"/>
                  </a:cubicBezTo>
                  <a:cubicBezTo>
                    <a:pt x="19883" y="2789"/>
                    <a:pt x="22459" y="3120"/>
                    <a:pt x="22396" y="3948"/>
                  </a:cubicBezTo>
                  <a:cubicBezTo>
                    <a:pt x="22323" y="4932"/>
                    <a:pt x="13342" y="8020"/>
                    <a:pt x="11518" y="8511"/>
                  </a:cubicBezTo>
                  <a:cubicBezTo>
                    <a:pt x="9691" y="9002"/>
                    <a:pt x="3162" y="9354"/>
                    <a:pt x="1" y="9495"/>
                  </a:cubicBezTo>
                  <a:cubicBezTo>
                    <a:pt x="786" y="10141"/>
                    <a:pt x="5135" y="10545"/>
                    <a:pt x="8735" y="10545"/>
                  </a:cubicBezTo>
                  <a:cubicBezTo>
                    <a:pt x="10602" y="10545"/>
                    <a:pt x="12267" y="10436"/>
                    <a:pt x="13131" y="10197"/>
                  </a:cubicBezTo>
                  <a:cubicBezTo>
                    <a:pt x="15660" y="9495"/>
                    <a:pt x="23101" y="5631"/>
                    <a:pt x="24928" y="5000"/>
                  </a:cubicBezTo>
                  <a:cubicBezTo>
                    <a:pt x="25840" y="4684"/>
                    <a:pt x="28403" y="4562"/>
                    <a:pt x="30893" y="4562"/>
                  </a:cubicBezTo>
                  <a:cubicBezTo>
                    <a:pt x="33383" y="4562"/>
                    <a:pt x="35799" y="4684"/>
                    <a:pt x="36419" y="4859"/>
                  </a:cubicBezTo>
                  <a:cubicBezTo>
                    <a:pt x="36880" y="4990"/>
                    <a:pt x="37883" y="5053"/>
                    <a:pt x="39062" y="5053"/>
                  </a:cubicBezTo>
                  <a:cubicBezTo>
                    <a:pt x="41059" y="5053"/>
                    <a:pt x="43562" y="4872"/>
                    <a:pt x="44793" y="4534"/>
                  </a:cubicBezTo>
                  <a:cubicBezTo>
                    <a:pt x="44793" y="4534"/>
                    <a:pt x="47633" y="2445"/>
                    <a:pt x="47883" y="1778"/>
                  </a:cubicBezTo>
                  <a:lnTo>
                    <a:pt x="47883" y="1777"/>
                  </a:lnTo>
                  <a:cubicBezTo>
                    <a:pt x="48132" y="1110"/>
                    <a:pt x="48635" y="813"/>
                    <a:pt x="4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9" name="Google Shape;1739;p39"/>
          <p:cNvGrpSpPr/>
          <p:nvPr/>
        </p:nvGrpSpPr>
        <p:grpSpPr>
          <a:xfrm flipH="1">
            <a:off x="1476239" y="933441"/>
            <a:ext cx="602172" cy="602117"/>
            <a:chOff x="8374650" y="330550"/>
            <a:chExt cx="552350" cy="552300"/>
          </a:xfrm>
        </p:grpSpPr>
        <p:sp>
          <p:nvSpPr>
            <p:cNvPr id="1740" name="Google Shape;1740;p39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9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2" name="Google Shape;1742;p39"/>
          <p:cNvGrpSpPr/>
          <p:nvPr/>
        </p:nvGrpSpPr>
        <p:grpSpPr>
          <a:xfrm flipH="1" rot="-782640">
            <a:off x="8026034" y="1048620"/>
            <a:ext cx="1226404" cy="1801456"/>
            <a:chOff x="1263225" y="238125"/>
            <a:chExt cx="1226400" cy="1801450"/>
          </a:xfrm>
        </p:grpSpPr>
        <p:sp>
          <p:nvSpPr>
            <p:cNvPr id="1743" name="Google Shape;1743;p39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9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9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9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9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9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9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9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9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2" name="Google Shape;1752;p39"/>
          <p:cNvGrpSpPr/>
          <p:nvPr/>
        </p:nvGrpSpPr>
        <p:grpSpPr>
          <a:xfrm rot="-215156">
            <a:off x="7697782" y="2144107"/>
            <a:ext cx="1538448" cy="3445393"/>
            <a:chOff x="5239000" y="1269475"/>
            <a:chExt cx="1116275" cy="2499925"/>
          </a:xfrm>
        </p:grpSpPr>
        <p:sp>
          <p:nvSpPr>
            <p:cNvPr id="1753" name="Google Shape;1753;p39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9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9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9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9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9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9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9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9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2" name="Google Shape;1762;p39"/>
          <p:cNvGrpSpPr/>
          <p:nvPr/>
        </p:nvGrpSpPr>
        <p:grpSpPr>
          <a:xfrm>
            <a:off x="8224603" y="4461179"/>
            <a:ext cx="1075299" cy="686966"/>
            <a:chOff x="2393525" y="4487550"/>
            <a:chExt cx="1315350" cy="840325"/>
          </a:xfrm>
        </p:grpSpPr>
        <p:sp>
          <p:nvSpPr>
            <p:cNvPr id="1763" name="Google Shape;1763;p39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9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9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6" name="Google Shape;1766;p39"/>
          <p:cNvSpPr/>
          <p:nvPr/>
        </p:nvSpPr>
        <p:spPr>
          <a:xfrm rot="-659127">
            <a:off x="458240" y="3741423"/>
            <a:ext cx="1246889" cy="1269132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7" name="Google Shape;1767;p39"/>
          <p:cNvGrpSpPr/>
          <p:nvPr/>
        </p:nvGrpSpPr>
        <p:grpSpPr>
          <a:xfrm rot="900659">
            <a:off x="1111647" y="4730371"/>
            <a:ext cx="644241" cy="538479"/>
            <a:chOff x="4583425" y="4399375"/>
            <a:chExt cx="640050" cy="534925"/>
          </a:xfrm>
        </p:grpSpPr>
        <p:sp>
          <p:nvSpPr>
            <p:cNvPr id="1768" name="Google Shape;1768;p39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9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9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9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9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3" name="Google Shape;1773;p39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1774" name="Google Shape;1774;p39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9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9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9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9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9" name="Google Shape;1779;p39"/>
          <p:cNvGrpSpPr/>
          <p:nvPr/>
        </p:nvGrpSpPr>
        <p:grpSpPr>
          <a:xfrm rot="782640">
            <a:off x="-108453" y="1848720"/>
            <a:ext cx="1226404" cy="1801456"/>
            <a:chOff x="1263225" y="238125"/>
            <a:chExt cx="1226400" cy="1801450"/>
          </a:xfrm>
        </p:grpSpPr>
        <p:sp>
          <p:nvSpPr>
            <p:cNvPr id="1780" name="Google Shape;1780;p39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9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9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9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9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9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9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9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9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9" name="Google Shape;1789;p39"/>
          <p:cNvSpPr/>
          <p:nvPr/>
        </p:nvSpPr>
        <p:spPr>
          <a:xfrm>
            <a:off x="1528883" y="1981064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39"/>
          <p:cNvSpPr/>
          <p:nvPr/>
        </p:nvSpPr>
        <p:spPr>
          <a:xfrm>
            <a:off x="6752109" y="1934050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1" name="Google Shape;1791;p39"/>
          <p:cNvSpPr/>
          <p:nvPr/>
        </p:nvSpPr>
        <p:spPr>
          <a:xfrm>
            <a:off x="6159662" y="1333500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2" name="Google Shape;1792;p39"/>
          <p:cNvSpPr/>
          <p:nvPr/>
        </p:nvSpPr>
        <p:spPr>
          <a:xfrm>
            <a:off x="999237" y="31544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3" name="Google Shape;17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7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8" name="Google Shape;1798;p40"/>
          <p:cNvGrpSpPr/>
          <p:nvPr/>
        </p:nvGrpSpPr>
        <p:grpSpPr>
          <a:xfrm>
            <a:off x="7439332" y="3295516"/>
            <a:ext cx="1697662" cy="516854"/>
            <a:chOff x="3809225" y="238125"/>
            <a:chExt cx="1438575" cy="437975"/>
          </a:xfrm>
        </p:grpSpPr>
        <p:sp>
          <p:nvSpPr>
            <p:cNvPr id="1799" name="Google Shape;1799;p40"/>
            <p:cNvSpPr/>
            <p:nvPr/>
          </p:nvSpPr>
          <p:spPr>
            <a:xfrm>
              <a:off x="3809225" y="238125"/>
              <a:ext cx="1438575" cy="437975"/>
            </a:xfrm>
            <a:custGeom>
              <a:rect b="b" l="l" r="r" t="t"/>
              <a:pathLst>
                <a:path extrusionOk="0" h="17519" w="57543">
                  <a:moveTo>
                    <a:pt x="56453" y="0"/>
                  </a:moveTo>
                  <a:cubicBezTo>
                    <a:pt x="55340" y="0"/>
                    <a:pt x="53716" y="182"/>
                    <a:pt x="53273" y="1194"/>
                  </a:cubicBezTo>
                  <a:cubicBezTo>
                    <a:pt x="52582" y="2774"/>
                    <a:pt x="47296" y="13692"/>
                    <a:pt x="46210" y="13741"/>
                  </a:cubicBezTo>
                  <a:cubicBezTo>
                    <a:pt x="45751" y="13762"/>
                    <a:pt x="44909" y="13835"/>
                    <a:pt x="44076" y="13835"/>
                  </a:cubicBezTo>
                  <a:cubicBezTo>
                    <a:pt x="42936" y="13835"/>
                    <a:pt x="41811" y="13697"/>
                    <a:pt x="41704" y="13098"/>
                  </a:cubicBezTo>
                  <a:cubicBezTo>
                    <a:pt x="41518" y="12062"/>
                    <a:pt x="40578" y="10085"/>
                    <a:pt x="39739" y="9887"/>
                  </a:cubicBezTo>
                  <a:cubicBezTo>
                    <a:pt x="39643" y="9865"/>
                    <a:pt x="39482" y="9855"/>
                    <a:pt x="39270" y="9855"/>
                  </a:cubicBezTo>
                  <a:cubicBezTo>
                    <a:pt x="37984" y="9855"/>
                    <a:pt x="34841" y="10210"/>
                    <a:pt x="33333" y="10210"/>
                  </a:cubicBezTo>
                  <a:cubicBezTo>
                    <a:pt x="32908" y="10210"/>
                    <a:pt x="32613" y="10182"/>
                    <a:pt x="32527" y="10110"/>
                  </a:cubicBezTo>
                  <a:cubicBezTo>
                    <a:pt x="32083" y="9740"/>
                    <a:pt x="32033" y="9295"/>
                    <a:pt x="31391" y="9295"/>
                  </a:cubicBezTo>
                  <a:cubicBezTo>
                    <a:pt x="31021" y="9295"/>
                    <a:pt x="30390" y="9133"/>
                    <a:pt x="29936" y="9133"/>
                  </a:cubicBezTo>
                  <a:cubicBezTo>
                    <a:pt x="29603" y="9133"/>
                    <a:pt x="29365" y="9220"/>
                    <a:pt x="29394" y="9521"/>
                  </a:cubicBezTo>
                  <a:cubicBezTo>
                    <a:pt x="29465" y="10234"/>
                    <a:pt x="29810" y="10467"/>
                    <a:pt x="29859" y="11214"/>
                  </a:cubicBezTo>
                  <a:cubicBezTo>
                    <a:pt x="29909" y="11962"/>
                    <a:pt x="30304" y="13445"/>
                    <a:pt x="29070" y="13692"/>
                  </a:cubicBezTo>
                  <a:cubicBezTo>
                    <a:pt x="28069" y="13891"/>
                    <a:pt x="25123" y="14751"/>
                    <a:pt x="23988" y="14751"/>
                  </a:cubicBezTo>
                  <a:cubicBezTo>
                    <a:pt x="23722" y="14751"/>
                    <a:pt x="23556" y="14704"/>
                    <a:pt x="23537" y="14590"/>
                  </a:cubicBezTo>
                  <a:cubicBezTo>
                    <a:pt x="23439" y="13988"/>
                    <a:pt x="22154" y="13149"/>
                    <a:pt x="22697" y="13025"/>
                  </a:cubicBezTo>
                  <a:cubicBezTo>
                    <a:pt x="23241" y="12901"/>
                    <a:pt x="23142" y="13017"/>
                    <a:pt x="22747" y="12515"/>
                  </a:cubicBezTo>
                  <a:cubicBezTo>
                    <a:pt x="22677" y="12427"/>
                    <a:pt x="22319" y="12389"/>
                    <a:pt x="21775" y="12389"/>
                  </a:cubicBezTo>
                  <a:cubicBezTo>
                    <a:pt x="19221" y="12389"/>
                    <a:pt x="12559" y="13218"/>
                    <a:pt x="12274" y="13543"/>
                  </a:cubicBezTo>
                  <a:cubicBezTo>
                    <a:pt x="11929" y="13939"/>
                    <a:pt x="12026" y="15075"/>
                    <a:pt x="12077" y="15322"/>
                  </a:cubicBezTo>
                  <a:cubicBezTo>
                    <a:pt x="12127" y="15569"/>
                    <a:pt x="74" y="16802"/>
                    <a:pt x="0" y="17519"/>
                  </a:cubicBezTo>
                  <a:lnTo>
                    <a:pt x="57543" y="17519"/>
                  </a:lnTo>
                  <a:lnTo>
                    <a:pt x="57543" y="58"/>
                  </a:lnTo>
                  <a:cubicBezTo>
                    <a:pt x="57543" y="58"/>
                    <a:pt x="57079" y="0"/>
                    <a:pt x="56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3962475" y="316725"/>
              <a:ext cx="1285325" cy="359375"/>
            </a:xfrm>
            <a:custGeom>
              <a:rect b="b" l="l" r="r" t="t"/>
              <a:pathLst>
                <a:path extrusionOk="0" h="14375" w="51413">
                  <a:moveTo>
                    <a:pt x="51413" y="1"/>
                  </a:moveTo>
                  <a:cubicBezTo>
                    <a:pt x="51413" y="1"/>
                    <a:pt x="49848" y="2706"/>
                    <a:pt x="49812" y="3187"/>
                  </a:cubicBezTo>
                  <a:cubicBezTo>
                    <a:pt x="49774" y="3668"/>
                    <a:pt x="44513" y="6929"/>
                    <a:pt x="45107" y="7411"/>
                  </a:cubicBezTo>
                  <a:cubicBezTo>
                    <a:pt x="45699" y="7892"/>
                    <a:pt x="48292" y="7967"/>
                    <a:pt x="48699" y="8485"/>
                  </a:cubicBezTo>
                  <a:cubicBezTo>
                    <a:pt x="49107" y="9003"/>
                    <a:pt x="44106" y="12543"/>
                    <a:pt x="42772" y="12756"/>
                  </a:cubicBezTo>
                  <a:cubicBezTo>
                    <a:pt x="42536" y="12794"/>
                    <a:pt x="42309" y="12811"/>
                    <a:pt x="42100" y="12811"/>
                  </a:cubicBezTo>
                  <a:cubicBezTo>
                    <a:pt x="41128" y="12811"/>
                    <a:pt x="40539" y="12444"/>
                    <a:pt x="41179" y="12078"/>
                  </a:cubicBezTo>
                  <a:cubicBezTo>
                    <a:pt x="41957" y="11634"/>
                    <a:pt x="42698" y="10782"/>
                    <a:pt x="42698" y="10782"/>
                  </a:cubicBezTo>
                  <a:lnTo>
                    <a:pt x="42698" y="10782"/>
                  </a:lnTo>
                  <a:cubicBezTo>
                    <a:pt x="42698" y="10782"/>
                    <a:pt x="38845" y="12581"/>
                    <a:pt x="38215" y="12755"/>
                  </a:cubicBezTo>
                  <a:cubicBezTo>
                    <a:pt x="37764" y="12881"/>
                    <a:pt x="34299" y="13431"/>
                    <a:pt x="32856" y="13431"/>
                  </a:cubicBezTo>
                  <a:cubicBezTo>
                    <a:pt x="32288" y="13431"/>
                    <a:pt x="32033" y="13346"/>
                    <a:pt x="32399" y="13116"/>
                  </a:cubicBezTo>
                  <a:cubicBezTo>
                    <a:pt x="33695" y="12301"/>
                    <a:pt x="34510" y="11116"/>
                    <a:pt x="33695" y="10856"/>
                  </a:cubicBezTo>
                  <a:cubicBezTo>
                    <a:pt x="33659" y="10844"/>
                    <a:pt x="33613" y="10839"/>
                    <a:pt x="33557" y="10839"/>
                  </a:cubicBezTo>
                  <a:cubicBezTo>
                    <a:pt x="32408" y="10839"/>
                    <a:pt x="27328" y="13166"/>
                    <a:pt x="26481" y="13166"/>
                  </a:cubicBezTo>
                  <a:cubicBezTo>
                    <a:pt x="26446" y="13166"/>
                    <a:pt x="26418" y="13162"/>
                    <a:pt x="26398" y="13153"/>
                  </a:cubicBezTo>
                  <a:cubicBezTo>
                    <a:pt x="25879" y="12931"/>
                    <a:pt x="27398" y="12819"/>
                    <a:pt x="27213" y="11819"/>
                  </a:cubicBezTo>
                  <a:cubicBezTo>
                    <a:pt x="27048" y="10936"/>
                    <a:pt x="26827" y="10225"/>
                    <a:pt x="26369" y="10225"/>
                  </a:cubicBezTo>
                  <a:cubicBezTo>
                    <a:pt x="26309" y="10225"/>
                    <a:pt x="26244" y="10237"/>
                    <a:pt x="26175" y="10263"/>
                  </a:cubicBezTo>
                  <a:cubicBezTo>
                    <a:pt x="25582" y="10486"/>
                    <a:pt x="21210" y="13153"/>
                    <a:pt x="20618" y="13227"/>
                  </a:cubicBezTo>
                  <a:cubicBezTo>
                    <a:pt x="20546" y="13236"/>
                    <a:pt x="20412" y="13240"/>
                    <a:pt x="20234" y="13240"/>
                  </a:cubicBezTo>
                  <a:cubicBezTo>
                    <a:pt x="18946" y="13240"/>
                    <a:pt x="15319" y="13028"/>
                    <a:pt x="15579" y="12931"/>
                  </a:cubicBezTo>
                  <a:cubicBezTo>
                    <a:pt x="15875" y="12819"/>
                    <a:pt x="16394" y="12746"/>
                    <a:pt x="16579" y="12412"/>
                  </a:cubicBezTo>
                  <a:cubicBezTo>
                    <a:pt x="16603" y="12369"/>
                    <a:pt x="16514" y="12350"/>
                    <a:pt x="16337" y="12350"/>
                  </a:cubicBezTo>
                  <a:cubicBezTo>
                    <a:pt x="15133" y="12350"/>
                    <a:pt x="9876" y="13237"/>
                    <a:pt x="8874" y="13561"/>
                  </a:cubicBezTo>
                  <a:cubicBezTo>
                    <a:pt x="8215" y="13773"/>
                    <a:pt x="7252" y="13900"/>
                    <a:pt x="6592" y="13900"/>
                  </a:cubicBezTo>
                  <a:cubicBezTo>
                    <a:pt x="6101" y="13900"/>
                    <a:pt x="5778" y="13830"/>
                    <a:pt x="5873" y="13672"/>
                  </a:cubicBezTo>
                  <a:cubicBezTo>
                    <a:pt x="5912" y="13607"/>
                    <a:pt x="5776" y="13579"/>
                    <a:pt x="5521" y="13579"/>
                  </a:cubicBezTo>
                  <a:cubicBezTo>
                    <a:pt x="4324" y="13579"/>
                    <a:pt x="505" y="14190"/>
                    <a:pt x="1" y="14375"/>
                  </a:cubicBezTo>
                  <a:lnTo>
                    <a:pt x="51413" y="14375"/>
                  </a:lnTo>
                  <a:lnTo>
                    <a:pt x="514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" name="Google Shape;1801;p40"/>
          <p:cNvGrpSpPr/>
          <p:nvPr/>
        </p:nvGrpSpPr>
        <p:grpSpPr>
          <a:xfrm>
            <a:off x="-58" y="3495773"/>
            <a:ext cx="1295366" cy="314202"/>
            <a:chOff x="1581625" y="409875"/>
            <a:chExt cx="1097675" cy="266250"/>
          </a:xfrm>
        </p:grpSpPr>
        <p:sp>
          <p:nvSpPr>
            <p:cNvPr id="1802" name="Google Shape;1802;p40"/>
            <p:cNvSpPr/>
            <p:nvPr/>
          </p:nvSpPr>
          <p:spPr>
            <a:xfrm>
              <a:off x="1581625" y="409875"/>
              <a:ext cx="1097675" cy="266250"/>
            </a:xfrm>
            <a:custGeom>
              <a:rect b="b" l="l" r="r" t="t"/>
              <a:pathLst>
                <a:path extrusionOk="0" h="10650" w="43907">
                  <a:moveTo>
                    <a:pt x="24703" y="1"/>
                  </a:moveTo>
                  <a:cubicBezTo>
                    <a:pt x="24171" y="1"/>
                    <a:pt x="22196" y="2356"/>
                    <a:pt x="21232" y="2549"/>
                  </a:cubicBezTo>
                  <a:cubicBezTo>
                    <a:pt x="20245" y="2745"/>
                    <a:pt x="16071" y="3585"/>
                    <a:pt x="15874" y="3857"/>
                  </a:cubicBezTo>
                  <a:cubicBezTo>
                    <a:pt x="15677" y="4128"/>
                    <a:pt x="15382" y="7809"/>
                    <a:pt x="14963" y="7809"/>
                  </a:cubicBezTo>
                  <a:cubicBezTo>
                    <a:pt x="14962" y="7809"/>
                    <a:pt x="14961" y="7809"/>
                    <a:pt x="14959" y="7809"/>
                  </a:cubicBezTo>
                  <a:cubicBezTo>
                    <a:pt x="14951" y="7808"/>
                    <a:pt x="14940" y="7808"/>
                    <a:pt x="14927" y="7808"/>
                  </a:cubicBezTo>
                  <a:cubicBezTo>
                    <a:pt x="14341" y="7808"/>
                    <a:pt x="9337" y="8309"/>
                    <a:pt x="8538" y="8309"/>
                  </a:cubicBezTo>
                  <a:cubicBezTo>
                    <a:pt x="8487" y="8309"/>
                    <a:pt x="8454" y="8307"/>
                    <a:pt x="8439" y="8303"/>
                  </a:cubicBezTo>
                  <a:cubicBezTo>
                    <a:pt x="8192" y="8229"/>
                    <a:pt x="4834" y="1264"/>
                    <a:pt x="4117" y="1066"/>
                  </a:cubicBezTo>
                  <a:cubicBezTo>
                    <a:pt x="3400" y="868"/>
                    <a:pt x="972" y="106"/>
                    <a:pt x="0" y="5"/>
                  </a:cubicBezTo>
                  <a:lnTo>
                    <a:pt x="0" y="6"/>
                  </a:lnTo>
                  <a:lnTo>
                    <a:pt x="0" y="10650"/>
                  </a:lnTo>
                  <a:lnTo>
                    <a:pt x="43906" y="10650"/>
                  </a:lnTo>
                  <a:cubicBezTo>
                    <a:pt x="43091" y="9390"/>
                    <a:pt x="40448" y="9065"/>
                    <a:pt x="39682" y="9029"/>
                  </a:cubicBezTo>
                  <a:cubicBezTo>
                    <a:pt x="39664" y="9028"/>
                    <a:pt x="39644" y="9028"/>
                    <a:pt x="39621" y="9028"/>
                  </a:cubicBezTo>
                  <a:cubicBezTo>
                    <a:pt x="38706" y="9028"/>
                    <a:pt x="33826" y="9642"/>
                    <a:pt x="32924" y="9642"/>
                  </a:cubicBezTo>
                  <a:cubicBezTo>
                    <a:pt x="32877" y="9642"/>
                    <a:pt x="32840" y="9640"/>
                    <a:pt x="32816" y="9637"/>
                  </a:cubicBezTo>
                  <a:cubicBezTo>
                    <a:pt x="32323" y="9563"/>
                    <a:pt x="29408" y="9167"/>
                    <a:pt x="29408" y="8575"/>
                  </a:cubicBezTo>
                  <a:cubicBezTo>
                    <a:pt x="29408" y="7982"/>
                    <a:pt x="27432" y="3314"/>
                    <a:pt x="27210" y="3042"/>
                  </a:cubicBezTo>
                  <a:cubicBezTo>
                    <a:pt x="26988" y="2770"/>
                    <a:pt x="25209" y="130"/>
                    <a:pt x="24740" y="5"/>
                  </a:cubicBezTo>
                  <a:cubicBezTo>
                    <a:pt x="24729" y="2"/>
                    <a:pt x="24717" y="1"/>
                    <a:pt x="2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1581625" y="464300"/>
              <a:ext cx="957500" cy="211825"/>
            </a:xfrm>
            <a:custGeom>
              <a:rect b="b" l="l" r="r" t="t"/>
              <a:pathLst>
                <a:path extrusionOk="0" h="8473" w="38300">
                  <a:moveTo>
                    <a:pt x="24687" y="1"/>
                  </a:moveTo>
                  <a:cubicBezTo>
                    <a:pt x="24518" y="1"/>
                    <a:pt x="24055" y="708"/>
                    <a:pt x="24098" y="816"/>
                  </a:cubicBezTo>
                  <a:cubicBezTo>
                    <a:pt x="24147" y="940"/>
                    <a:pt x="21751" y="5781"/>
                    <a:pt x="20566" y="5805"/>
                  </a:cubicBezTo>
                  <a:cubicBezTo>
                    <a:pt x="20551" y="5805"/>
                    <a:pt x="20537" y="5806"/>
                    <a:pt x="20522" y="5806"/>
                  </a:cubicBezTo>
                  <a:cubicBezTo>
                    <a:pt x="19420" y="5806"/>
                    <a:pt x="17336" y="4994"/>
                    <a:pt x="16852" y="4994"/>
                  </a:cubicBezTo>
                  <a:cubicBezTo>
                    <a:pt x="16809" y="4994"/>
                    <a:pt x="16779" y="5001"/>
                    <a:pt x="16763" y="5015"/>
                  </a:cubicBezTo>
                  <a:cubicBezTo>
                    <a:pt x="16565" y="5188"/>
                    <a:pt x="15972" y="6645"/>
                    <a:pt x="15355" y="7040"/>
                  </a:cubicBezTo>
                  <a:cubicBezTo>
                    <a:pt x="14847" y="7365"/>
                    <a:pt x="12972" y="7740"/>
                    <a:pt x="11854" y="7740"/>
                  </a:cubicBezTo>
                  <a:cubicBezTo>
                    <a:pt x="11611" y="7740"/>
                    <a:pt x="11404" y="7722"/>
                    <a:pt x="11254" y="7682"/>
                  </a:cubicBezTo>
                  <a:cubicBezTo>
                    <a:pt x="11096" y="7640"/>
                    <a:pt x="10747" y="7626"/>
                    <a:pt x="10285" y="7626"/>
                  </a:cubicBezTo>
                  <a:cubicBezTo>
                    <a:pt x="9176" y="7626"/>
                    <a:pt x="7416" y="7710"/>
                    <a:pt x="6075" y="7710"/>
                  </a:cubicBezTo>
                  <a:cubicBezTo>
                    <a:pt x="5002" y="7710"/>
                    <a:pt x="4198" y="7656"/>
                    <a:pt x="4215" y="7460"/>
                  </a:cubicBezTo>
                  <a:cubicBezTo>
                    <a:pt x="4265" y="6916"/>
                    <a:pt x="6463" y="6299"/>
                    <a:pt x="6192" y="5756"/>
                  </a:cubicBezTo>
                  <a:cubicBezTo>
                    <a:pt x="5920" y="5213"/>
                    <a:pt x="3870" y="3532"/>
                    <a:pt x="3178" y="3409"/>
                  </a:cubicBezTo>
                  <a:cubicBezTo>
                    <a:pt x="2487" y="3285"/>
                    <a:pt x="3796" y="1260"/>
                    <a:pt x="3153" y="890"/>
                  </a:cubicBezTo>
                  <a:cubicBezTo>
                    <a:pt x="2512" y="519"/>
                    <a:pt x="0" y="50"/>
                    <a:pt x="0" y="50"/>
                  </a:cubicBezTo>
                  <a:lnTo>
                    <a:pt x="0" y="51"/>
                  </a:lnTo>
                  <a:lnTo>
                    <a:pt x="0" y="8473"/>
                  </a:lnTo>
                  <a:lnTo>
                    <a:pt x="38299" y="8473"/>
                  </a:lnTo>
                  <a:cubicBezTo>
                    <a:pt x="38299" y="8473"/>
                    <a:pt x="37954" y="8302"/>
                    <a:pt x="37360" y="8152"/>
                  </a:cubicBezTo>
                  <a:cubicBezTo>
                    <a:pt x="37217" y="8116"/>
                    <a:pt x="36628" y="8104"/>
                    <a:pt x="35804" y="8104"/>
                  </a:cubicBezTo>
                  <a:cubicBezTo>
                    <a:pt x="34410" y="8104"/>
                    <a:pt x="32342" y="8137"/>
                    <a:pt x="30607" y="8137"/>
                  </a:cubicBezTo>
                  <a:cubicBezTo>
                    <a:pt x="29138" y="8137"/>
                    <a:pt x="27908" y="8114"/>
                    <a:pt x="27531" y="8028"/>
                  </a:cubicBezTo>
                  <a:cubicBezTo>
                    <a:pt x="26444" y="7781"/>
                    <a:pt x="23530" y="6546"/>
                    <a:pt x="23752" y="6200"/>
                  </a:cubicBezTo>
                  <a:cubicBezTo>
                    <a:pt x="23975" y="5854"/>
                    <a:pt x="25209" y="4002"/>
                    <a:pt x="25407" y="3360"/>
                  </a:cubicBezTo>
                  <a:cubicBezTo>
                    <a:pt x="25605" y="2717"/>
                    <a:pt x="24814" y="322"/>
                    <a:pt x="24739" y="51"/>
                  </a:cubicBezTo>
                  <a:cubicBezTo>
                    <a:pt x="24730" y="16"/>
                    <a:pt x="24712" y="1"/>
                    <a:pt x="24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4" name="Google Shape;1804;p40"/>
          <p:cNvSpPr/>
          <p:nvPr/>
        </p:nvSpPr>
        <p:spPr>
          <a:xfrm>
            <a:off x="6073063" y="4342925"/>
            <a:ext cx="3070811" cy="115325"/>
          </a:xfrm>
          <a:custGeom>
            <a:rect b="b" l="l" r="r" t="t"/>
            <a:pathLst>
              <a:path extrusionOk="0" h="4613" w="83186">
                <a:moveTo>
                  <a:pt x="15498" y="0"/>
                </a:moveTo>
                <a:cubicBezTo>
                  <a:pt x="6798" y="0"/>
                  <a:pt x="694" y="151"/>
                  <a:pt x="1" y="502"/>
                </a:cubicBezTo>
                <a:cubicBezTo>
                  <a:pt x="3674" y="1825"/>
                  <a:pt x="8547" y="2131"/>
                  <a:pt x="12676" y="2131"/>
                </a:cubicBezTo>
                <a:cubicBezTo>
                  <a:pt x="13214" y="2131"/>
                  <a:pt x="13739" y="2125"/>
                  <a:pt x="14248" y="2117"/>
                </a:cubicBezTo>
                <a:cubicBezTo>
                  <a:pt x="16378" y="2082"/>
                  <a:pt x="18509" y="1860"/>
                  <a:pt x="20634" y="1860"/>
                </a:cubicBezTo>
                <a:cubicBezTo>
                  <a:pt x="21330" y="1860"/>
                  <a:pt x="22025" y="1884"/>
                  <a:pt x="22719" y="1946"/>
                </a:cubicBezTo>
                <a:cubicBezTo>
                  <a:pt x="25821" y="2223"/>
                  <a:pt x="28826" y="3251"/>
                  <a:pt x="31938" y="3432"/>
                </a:cubicBezTo>
                <a:cubicBezTo>
                  <a:pt x="32298" y="3453"/>
                  <a:pt x="32659" y="3463"/>
                  <a:pt x="33020" y="3463"/>
                </a:cubicBezTo>
                <a:cubicBezTo>
                  <a:pt x="36866" y="3463"/>
                  <a:pt x="40760" y="2374"/>
                  <a:pt x="44546" y="2374"/>
                </a:cubicBezTo>
                <a:cubicBezTo>
                  <a:pt x="45922" y="2374"/>
                  <a:pt x="47283" y="2518"/>
                  <a:pt x="48622" y="2909"/>
                </a:cubicBezTo>
                <a:cubicBezTo>
                  <a:pt x="49990" y="3309"/>
                  <a:pt x="51281" y="3959"/>
                  <a:pt x="52665" y="4299"/>
                </a:cubicBezTo>
                <a:cubicBezTo>
                  <a:pt x="53578" y="4525"/>
                  <a:pt x="54499" y="4612"/>
                  <a:pt x="55426" y="4612"/>
                </a:cubicBezTo>
                <a:cubicBezTo>
                  <a:pt x="58489" y="4612"/>
                  <a:pt x="61617" y="3665"/>
                  <a:pt x="64721" y="3665"/>
                </a:cubicBezTo>
                <a:cubicBezTo>
                  <a:pt x="64732" y="3665"/>
                  <a:pt x="64743" y="3665"/>
                  <a:pt x="64755" y="3665"/>
                </a:cubicBezTo>
                <a:cubicBezTo>
                  <a:pt x="67781" y="3672"/>
                  <a:pt x="70757" y="4588"/>
                  <a:pt x="73769" y="4588"/>
                </a:cubicBezTo>
                <a:cubicBezTo>
                  <a:pt x="74019" y="4588"/>
                  <a:pt x="74270" y="4581"/>
                  <a:pt x="74521" y="4568"/>
                </a:cubicBezTo>
                <a:cubicBezTo>
                  <a:pt x="77517" y="4403"/>
                  <a:pt x="80340" y="3170"/>
                  <a:pt x="83186" y="2580"/>
                </a:cubicBezTo>
                <a:lnTo>
                  <a:pt x="83186" y="1819"/>
                </a:lnTo>
                <a:cubicBezTo>
                  <a:pt x="70483" y="825"/>
                  <a:pt x="35872" y="0"/>
                  <a:pt x="1549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5" name="Google Shape;1805;p40"/>
          <p:cNvSpPr/>
          <p:nvPr/>
        </p:nvSpPr>
        <p:spPr>
          <a:xfrm>
            <a:off x="7125392" y="4132750"/>
            <a:ext cx="1475086" cy="41575"/>
          </a:xfrm>
          <a:custGeom>
            <a:rect b="b" l="l" r="r" t="t"/>
            <a:pathLst>
              <a:path extrusionOk="0" h="1663" w="39959">
                <a:moveTo>
                  <a:pt x="1" y="647"/>
                </a:moveTo>
                <a:lnTo>
                  <a:pt x="1" y="648"/>
                </a:lnTo>
                <a:cubicBezTo>
                  <a:pt x="1" y="648"/>
                  <a:pt x="2" y="647"/>
                  <a:pt x="2" y="647"/>
                </a:cubicBezTo>
                <a:lnTo>
                  <a:pt x="2" y="647"/>
                </a:lnTo>
                <a:lnTo>
                  <a:pt x="1" y="647"/>
                </a:lnTo>
                <a:close/>
                <a:moveTo>
                  <a:pt x="25386" y="0"/>
                </a:moveTo>
                <a:cubicBezTo>
                  <a:pt x="14137" y="0"/>
                  <a:pt x="432" y="245"/>
                  <a:pt x="2" y="647"/>
                </a:cubicBezTo>
                <a:lnTo>
                  <a:pt x="2" y="647"/>
                </a:lnTo>
                <a:lnTo>
                  <a:pt x="1473" y="721"/>
                </a:lnTo>
                <a:cubicBezTo>
                  <a:pt x="3557" y="1051"/>
                  <a:pt x="5657" y="1382"/>
                  <a:pt x="7762" y="1382"/>
                </a:cubicBezTo>
                <a:cubicBezTo>
                  <a:pt x="8105" y="1382"/>
                  <a:pt x="8449" y="1373"/>
                  <a:pt x="8793" y="1354"/>
                </a:cubicBezTo>
                <a:cubicBezTo>
                  <a:pt x="10386" y="1265"/>
                  <a:pt x="11967" y="956"/>
                  <a:pt x="13560" y="956"/>
                </a:cubicBezTo>
                <a:cubicBezTo>
                  <a:pt x="13686" y="956"/>
                  <a:pt x="13812" y="958"/>
                  <a:pt x="13939" y="962"/>
                </a:cubicBezTo>
                <a:cubicBezTo>
                  <a:pt x="15653" y="1018"/>
                  <a:pt x="17330" y="1480"/>
                  <a:pt x="19040" y="1616"/>
                </a:cubicBezTo>
                <a:cubicBezTo>
                  <a:pt x="19447" y="1648"/>
                  <a:pt x="19853" y="1662"/>
                  <a:pt x="20259" y="1662"/>
                </a:cubicBezTo>
                <a:cubicBezTo>
                  <a:pt x="22685" y="1662"/>
                  <a:pt x="25112" y="1169"/>
                  <a:pt x="27544" y="1169"/>
                </a:cubicBezTo>
                <a:cubicBezTo>
                  <a:pt x="27701" y="1169"/>
                  <a:pt x="27859" y="1171"/>
                  <a:pt x="28016" y="1175"/>
                </a:cubicBezTo>
                <a:cubicBezTo>
                  <a:pt x="29744" y="1224"/>
                  <a:pt x="31459" y="1554"/>
                  <a:pt x="33186" y="1554"/>
                </a:cubicBezTo>
                <a:cubicBezTo>
                  <a:pt x="33238" y="1554"/>
                  <a:pt x="33291" y="1554"/>
                  <a:pt x="33344" y="1553"/>
                </a:cubicBezTo>
                <a:cubicBezTo>
                  <a:pt x="35554" y="1528"/>
                  <a:pt x="37826" y="945"/>
                  <a:pt x="39959" y="357"/>
                </a:cubicBezTo>
                <a:cubicBezTo>
                  <a:pt x="39373" y="111"/>
                  <a:pt x="32932" y="0"/>
                  <a:pt x="253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6" name="Google Shape;1806;p40"/>
          <p:cNvSpPr/>
          <p:nvPr/>
        </p:nvSpPr>
        <p:spPr>
          <a:xfrm>
            <a:off x="5767804" y="4024025"/>
            <a:ext cx="3271776" cy="74675"/>
          </a:xfrm>
          <a:custGeom>
            <a:rect b="b" l="l" r="r" t="t"/>
            <a:pathLst>
              <a:path extrusionOk="0" h="2987" w="88630">
                <a:moveTo>
                  <a:pt x="88628" y="1"/>
                </a:moveTo>
                <a:cubicBezTo>
                  <a:pt x="88627" y="1"/>
                  <a:pt x="88627" y="1"/>
                  <a:pt x="88627" y="1"/>
                </a:cubicBezTo>
                <a:lnTo>
                  <a:pt x="88627" y="1"/>
                </a:lnTo>
                <a:cubicBezTo>
                  <a:pt x="88628" y="1"/>
                  <a:pt x="88628" y="1"/>
                  <a:pt x="88629" y="1"/>
                </a:cubicBezTo>
                <a:close/>
                <a:moveTo>
                  <a:pt x="88627" y="1"/>
                </a:moveTo>
                <a:cubicBezTo>
                  <a:pt x="60387" y="667"/>
                  <a:pt x="32146" y="1334"/>
                  <a:pt x="3905" y="1998"/>
                </a:cubicBezTo>
                <a:lnTo>
                  <a:pt x="3905" y="1998"/>
                </a:lnTo>
                <a:cubicBezTo>
                  <a:pt x="3452" y="1980"/>
                  <a:pt x="2998" y="1970"/>
                  <a:pt x="2544" y="1970"/>
                </a:cubicBezTo>
                <a:cubicBezTo>
                  <a:pt x="1699" y="1970"/>
                  <a:pt x="852" y="2005"/>
                  <a:pt x="1" y="2090"/>
                </a:cubicBezTo>
                <a:cubicBezTo>
                  <a:pt x="1302" y="2060"/>
                  <a:pt x="2604" y="2029"/>
                  <a:pt x="3905" y="1998"/>
                </a:cubicBezTo>
                <a:lnTo>
                  <a:pt x="3905" y="1998"/>
                </a:lnTo>
                <a:cubicBezTo>
                  <a:pt x="6420" y="2099"/>
                  <a:pt x="8923" y="2444"/>
                  <a:pt x="11469" y="2647"/>
                </a:cubicBezTo>
                <a:cubicBezTo>
                  <a:pt x="14550" y="2894"/>
                  <a:pt x="17634" y="2986"/>
                  <a:pt x="20721" y="2986"/>
                </a:cubicBezTo>
                <a:cubicBezTo>
                  <a:pt x="29942" y="2986"/>
                  <a:pt x="39184" y="2159"/>
                  <a:pt x="48417" y="2145"/>
                </a:cubicBezTo>
                <a:cubicBezTo>
                  <a:pt x="48501" y="2145"/>
                  <a:pt x="48585" y="2145"/>
                  <a:pt x="48668" y="2145"/>
                </a:cubicBezTo>
                <a:cubicBezTo>
                  <a:pt x="54500" y="2145"/>
                  <a:pt x="60333" y="2460"/>
                  <a:pt x="66162" y="2460"/>
                </a:cubicBezTo>
                <a:cubicBezTo>
                  <a:pt x="67967" y="2460"/>
                  <a:pt x="69771" y="2430"/>
                  <a:pt x="71574" y="2351"/>
                </a:cubicBezTo>
                <a:cubicBezTo>
                  <a:pt x="77548" y="2089"/>
                  <a:pt x="82729" y="972"/>
                  <a:pt x="886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7" name="Google Shape;1807;p40"/>
          <p:cNvSpPr/>
          <p:nvPr/>
        </p:nvSpPr>
        <p:spPr>
          <a:xfrm>
            <a:off x="8711750" y="4682750"/>
            <a:ext cx="144042" cy="36400"/>
          </a:xfrm>
          <a:custGeom>
            <a:rect b="b" l="l" r="r" t="t"/>
            <a:pathLst>
              <a:path extrusionOk="0" h="1456" w="3902">
                <a:moveTo>
                  <a:pt x="2735" y="1"/>
                </a:moveTo>
                <a:cubicBezTo>
                  <a:pt x="1613" y="1"/>
                  <a:pt x="0" y="454"/>
                  <a:pt x="28" y="1152"/>
                </a:cubicBezTo>
                <a:cubicBezTo>
                  <a:pt x="36" y="1367"/>
                  <a:pt x="360" y="1456"/>
                  <a:pt x="813" y="1456"/>
                </a:cubicBezTo>
                <a:cubicBezTo>
                  <a:pt x="1949" y="1456"/>
                  <a:pt x="3902" y="898"/>
                  <a:pt x="3782" y="361"/>
                </a:cubicBezTo>
                <a:cubicBezTo>
                  <a:pt x="3727" y="112"/>
                  <a:pt x="3291" y="1"/>
                  <a:pt x="27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40"/>
          <p:cNvSpPr/>
          <p:nvPr/>
        </p:nvSpPr>
        <p:spPr>
          <a:xfrm>
            <a:off x="6294928" y="4717625"/>
            <a:ext cx="318835" cy="51950"/>
          </a:xfrm>
          <a:custGeom>
            <a:rect b="b" l="l" r="r" t="t"/>
            <a:pathLst>
              <a:path extrusionOk="0" h="2078" w="8637">
                <a:moveTo>
                  <a:pt x="6363" y="1"/>
                </a:moveTo>
                <a:cubicBezTo>
                  <a:pt x="3816" y="1"/>
                  <a:pt x="1" y="714"/>
                  <a:pt x="1" y="1380"/>
                </a:cubicBezTo>
                <a:cubicBezTo>
                  <a:pt x="1" y="1864"/>
                  <a:pt x="1247" y="2077"/>
                  <a:pt x="2791" y="2077"/>
                </a:cubicBezTo>
                <a:cubicBezTo>
                  <a:pt x="5271" y="2077"/>
                  <a:pt x="8517" y="1527"/>
                  <a:pt x="8594" y="662"/>
                </a:cubicBezTo>
                <a:cubicBezTo>
                  <a:pt x="8637" y="187"/>
                  <a:pt x="7666" y="1"/>
                  <a:pt x="63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40"/>
          <p:cNvSpPr/>
          <p:nvPr/>
        </p:nvSpPr>
        <p:spPr>
          <a:xfrm>
            <a:off x="6686645" y="4692000"/>
            <a:ext cx="139613" cy="33575"/>
          </a:xfrm>
          <a:custGeom>
            <a:rect b="b" l="l" r="r" t="t"/>
            <a:pathLst>
              <a:path extrusionOk="0" h="1343" w="3782">
                <a:moveTo>
                  <a:pt x="2508" y="1"/>
                </a:moveTo>
                <a:cubicBezTo>
                  <a:pt x="1438" y="1"/>
                  <a:pt x="1" y="444"/>
                  <a:pt x="110" y="1026"/>
                </a:cubicBezTo>
                <a:cubicBezTo>
                  <a:pt x="152" y="1246"/>
                  <a:pt x="588" y="1342"/>
                  <a:pt x="1140" y="1342"/>
                </a:cubicBezTo>
                <a:cubicBezTo>
                  <a:pt x="2233" y="1342"/>
                  <a:pt x="3781" y="963"/>
                  <a:pt x="3614" y="409"/>
                </a:cubicBezTo>
                <a:cubicBezTo>
                  <a:pt x="3528" y="122"/>
                  <a:pt x="3068" y="1"/>
                  <a:pt x="250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0" name="Google Shape;1810;p40"/>
          <p:cNvSpPr/>
          <p:nvPr/>
        </p:nvSpPr>
        <p:spPr>
          <a:xfrm>
            <a:off x="8798133" y="4792275"/>
            <a:ext cx="266009" cy="59475"/>
          </a:xfrm>
          <a:custGeom>
            <a:rect b="b" l="l" r="r" t="t"/>
            <a:pathLst>
              <a:path extrusionOk="0" h="2379" w="7206">
                <a:moveTo>
                  <a:pt x="5289" y="1"/>
                </a:moveTo>
                <a:cubicBezTo>
                  <a:pt x="3175" y="1"/>
                  <a:pt x="0" y="824"/>
                  <a:pt x="79" y="1807"/>
                </a:cubicBezTo>
                <a:cubicBezTo>
                  <a:pt x="112" y="2209"/>
                  <a:pt x="859" y="2379"/>
                  <a:pt x="1855" y="2379"/>
                </a:cubicBezTo>
                <a:cubicBezTo>
                  <a:pt x="3969" y="2379"/>
                  <a:pt x="7205" y="1612"/>
                  <a:pt x="7124" y="653"/>
                </a:cubicBezTo>
                <a:cubicBezTo>
                  <a:pt x="7086" y="193"/>
                  <a:pt x="6312" y="1"/>
                  <a:pt x="528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1" name="Google Shape;1811;p40"/>
          <p:cNvSpPr/>
          <p:nvPr/>
        </p:nvSpPr>
        <p:spPr>
          <a:xfrm>
            <a:off x="7317430" y="4711525"/>
            <a:ext cx="351763" cy="81175"/>
          </a:xfrm>
          <a:custGeom>
            <a:rect b="b" l="l" r="r" t="t"/>
            <a:pathLst>
              <a:path extrusionOk="0" h="3247" w="9529">
                <a:moveTo>
                  <a:pt x="5203" y="1"/>
                </a:moveTo>
                <a:cubicBezTo>
                  <a:pt x="2760" y="1"/>
                  <a:pt x="116" y="571"/>
                  <a:pt x="55" y="1711"/>
                </a:cubicBezTo>
                <a:cubicBezTo>
                  <a:pt x="1" y="2708"/>
                  <a:pt x="2202" y="3246"/>
                  <a:pt x="4470" y="3246"/>
                </a:cubicBezTo>
                <a:cubicBezTo>
                  <a:pt x="6959" y="3246"/>
                  <a:pt x="9528" y="2598"/>
                  <a:pt x="9281" y="1195"/>
                </a:cubicBezTo>
                <a:cubicBezTo>
                  <a:pt x="9141" y="398"/>
                  <a:pt x="7242" y="1"/>
                  <a:pt x="52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2" name="Google Shape;1812;p40"/>
          <p:cNvSpPr/>
          <p:nvPr/>
        </p:nvSpPr>
        <p:spPr>
          <a:xfrm>
            <a:off x="7041482" y="4761500"/>
            <a:ext cx="193730" cy="38075"/>
          </a:xfrm>
          <a:custGeom>
            <a:rect b="b" l="l" r="r" t="t"/>
            <a:pathLst>
              <a:path extrusionOk="0" h="1523" w="5248">
                <a:moveTo>
                  <a:pt x="4034" y="1"/>
                </a:moveTo>
                <a:cubicBezTo>
                  <a:pt x="2627" y="1"/>
                  <a:pt x="1" y="744"/>
                  <a:pt x="364" y="1247"/>
                </a:cubicBezTo>
                <a:cubicBezTo>
                  <a:pt x="501" y="1437"/>
                  <a:pt x="980" y="1523"/>
                  <a:pt x="1579" y="1523"/>
                </a:cubicBezTo>
                <a:cubicBezTo>
                  <a:pt x="3051" y="1523"/>
                  <a:pt x="5247" y="1004"/>
                  <a:pt x="4864" y="237"/>
                </a:cubicBezTo>
                <a:cubicBezTo>
                  <a:pt x="4781" y="70"/>
                  <a:pt x="4464" y="1"/>
                  <a:pt x="403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3" name="Google Shape;1813;p40"/>
          <p:cNvGrpSpPr/>
          <p:nvPr/>
        </p:nvGrpSpPr>
        <p:grpSpPr>
          <a:xfrm>
            <a:off x="0" y="3810000"/>
            <a:ext cx="9144075" cy="1333500"/>
            <a:chOff x="0" y="3810000"/>
            <a:chExt cx="9144075" cy="1333500"/>
          </a:xfrm>
        </p:grpSpPr>
        <p:sp>
          <p:nvSpPr>
            <p:cNvPr id="1814" name="Google Shape;1814;p40"/>
            <p:cNvSpPr/>
            <p:nvPr/>
          </p:nvSpPr>
          <p:spPr>
            <a:xfrm>
              <a:off x="75" y="3810000"/>
              <a:ext cx="9144000" cy="133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0"/>
            <p:cNvSpPr/>
            <p:nvPr/>
          </p:nvSpPr>
          <p:spPr>
            <a:xfrm>
              <a:off x="4077897" y="3842000"/>
              <a:ext cx="5065919" cy="166425"/>
            </a:xfrm>
            <a:custGeom>
              <a:rect b="b" l="l" r="r" t="t"/>
              <a:pathLst>
                <a:path extrusionOk="0" h="6657" w="137232">
                  <a:moveTo>
                    <a:pt x="137232" y="0"/>
                  </a:moveTo>
                  <a:cubicBezTo>
                    <a:pt x="118949" y="145"/>
                    <a:pt x="100713" y="2483"/>
                    <a:pt x="82433" y="3442"/>
                  </a:cubicBezTo>
                  <a:cubicBezTo>
                    <a:pt x="71467" y="4015"/>
                    <a:pt x="60452" y="4104"/>
                    <a:pt x="49427" y="4104"/>
                  </a:cubicBezTo>
                  <a:cubicBezTo>
                    <a:pt x="44458" y="4104"/>
                    <a:pt x="39487" y="4086"/>
                    <a:pt x="34517" y="4086"/>
                  </a:cubicBezTo>
                  <a:cubicBezTo>
                    <a:pt x="22987" y="4086"/>
                    <a:pt x="11465" y="4183"/>
                    <a:pt x="0" y="4829"/>
                  </a:cubicBezTo>
                  <a:cubicBezTo>
                    <a:pt x="19909" y="6048"/>
                    <a:pt x="39855" y="6657"/>
                    <a:pt x="59800" y="6657"/>
                  </a:cubicBezTo>
                  <a:cubicBezTo>
                    <a:pt x="85637" y="6657"/>
                    <a:pt x="111474" y="5635"/>
                    <a:pt x="137232" y="3590"/>
                  </a:cubicBezTo>
                  <a:lnTo>
                    <a:pt x="1372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0"/>
            <p:cNvSpPr/>
            <p:nvPr/>
          </p:nvSpPr>
          <p:spPr>
            <a:xfrm>
              <a:off x="74" y="3931700"/>
              <a:ext cx="3795785" cy="96575"/>
            </a:xfrm>
            <a:custGeom>
              <a:rect b="b" l="l" r="r" t="t"/>
              <a:pathLst>
                <a:path extrusionOk="0" h="3863" w="102825">
                  <a:moveTo>
                    <a:pt x="68702" y="1"/>
                  </a:moveTo>
                  <a:cubicBezTo>
                    <a:pt x="59546" y="1"/>
                    <a:pt x="50347" y="425"/>
                    <a:pt x="41019" y="848"/>
                  </a:cubicBezTo>
                  <a:cubicBezTo>
                    <a:pt x="31689" y="1272"/>
                    <a:pt x="22267" y="1456"/>
                    <a:pt x="12859" y="1456"/>
                  </a:cubicBezTo>
                  <a:cubicBezTo>
                    <a:pt x="8566" y="1456"/>
                    <a:pt x="4277" y="1418"/>
                    <a:pt x="0" y="1346"/>
                  </a:cubicBezTo>
                  <a:lnTo>
                    <a:pt x="0" y="3863"/>
                  </a:lnTo>
                  <a:cubicBezTo>
                    <a:pt x="17947" y="3846"/>
                    <a:pt x="35896" y="3741"/>
                    <a:pt x="53820" y="2835"/>
                  </a:cubicBezTo>
                  <a:cubicBezTo>
                    <a:pt x="63743" y="2332"/>
                    <a:pt x="73708" y="1586"/>
                    <a:pt x="83634" y="1586"/>
                  </a:cubicBezTo>
                  <a:cubicBezTo>
                    <a:pt x="90055" y="1586"/>
                    <a:pt x="96459" y="1898"/>
                    <a:pt x="102824" y="2790"/>
                  </a:cubicBezTo>
                  <a:cubicBezTo>
                    <a:pt x="91408" y="657"/>
                    <a:pt x="80089" y="1"/>
                    <a:pt x="687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0"/>
            <p:cNvSpPr/>
            <p:nvPr/>
          </p:nvSpPr>
          <p:spPr>
            <a:xfrm>
              <a:off x="74" y="4322150"/>
              <a:ext cx="9143661" cy="254200"/>
            </a:xfrm>
            <a:custGeom>
              <a:rect b="b" l="l" r="r" t="t"/>
              <a:pathLst>
                <a:path extrusionOk="0" h="10168" w="247695">
                  <a:moveTo>
                    <a:pt x="78095" y="0"/>
                  </a:moveTo>
                  <a:cubicBezTo>
                    <a:pt x="52006" y="0"/>
                    <a:pt x="25938" y="718"/>
                    <a:pt x="0" y="3295"/>
                  </a:cubicBezTo>
                  <a:lnTo>
                    <a:pt x="0" y="9764"/>
                  </a:lnTo>
                  <a:cubicBezTo>
                    <a:pt x="3492" y="10045"/>
                    <a:pt x="6987" y="10167"/>
                    <a:pt x="10484" y="10167"/>
                  </a:cubicBezTo>
                  <a:cubicBezTo>
                    <a:pt x="35361" y="10167"/>
                    <a:pt x="60364" y="3947"/>
                    <a:pt x="85264" y="3947"/>
                  </a:cubicBezTo>
                  <a:cubicBezTo>
                    <a:pt x="89760" y="3947"/>
                    <a:pt x="94254" y="4150"/>
                    <a:pt x="98742" y="4629"/>
                  </a:cubicBezTo>
                  <a:cubicBezTo>
                    <a:pt x="109185" y="5742"/>
                    <a:pt x="119446" y="8345"/>
                    <a:pt x="129922" y="9025"/>
                  </a:cubicBezTo>
                  <a:cubicBezTo>
                    <a:pt x="131983" y="9158"/>
                    <a:pt x="134044" y="9218"/>
                    <a:pt x="136103" y="9218"/>
                  </a:cubicBezTo>
                  <a:cubicBezTo>
                    <a:pt x="151352" y="9218"/>
                    <a:pt x="166559" y="5982"/>
                    <a:pt x="181851" y="5851"/>
                  </a:cubicBezTo>
                  <a:cubicBezTo>
                    <a:pt x="182180" y="5849"/>
                    <a:pt x="182508" y="5847"/>
                    <a:pt x="182837" y="5847"/>
                  </a:cubicBezTo>
                  <a:cubicBezTo>
                    <a:pt x="198357" y="5847"/>
                    <a:pt x="214151" y="8876"/>
                    <a:pt x="229532" y="8876"/>
                  </a:cubicBezTo>
                  <a:cubicBezTo>
                    <a:pt x="235666" y="8876"/>
                    <a:pt x="241734" y="8394"/>
                    <a:pt x="247694" y="7046"/>
                  </a:cubicBezTo>
                  <a:lnTo>
                    <a:pt x="247694" y="3222"/>
                  </a:lnTo>
                  <a:cubicBezTo>
                    <a:pt x="207492" y="2486"/>
                    <a:pt x="167310" y="1257"/>
                    <a:pt x="127104" y="564"/>
                  </a:cubicBezTo>
                  <a:cubicBezTo>
                    <a:pt x="110777" y="281"/>
                    <a:pt x="94432" y="0"/>
                    <a:pt x="78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0"/>
            <p:cNvSpPr/>
            <p:nvPr/>
          </p:nvSpPr>
          <p:spPr>
            <a:xfrm>
              <a:off x="3199479" y="4309875"/>
              <a:ext cx="1948964" cy="132175"/>
            </a:xfrm>
            <a:custGeom>
              <a:rect b="b" l="l" r="r" t="t"/>
              <a:pathLst>
                <a:path extrusionOk="0" h="5287" w="52796">
                  <a:moveTo>
                    <a:pt x="17409" y="0"/>
                  </a:moveTo>
                  <a:cubicBezTo>
                    <a:pt x="8137" y="0"/>
                    <a:pt x="542" y="169"/>
                    <a:pt x="0" y="517"/>
                  </a:cubicBezTo>
                  <a:cubicBezTo>
                    <a:pt x="748" y="434"/>
                    <a:pt x="1501" y="397"/>
                    <a:pt x="2258" y="397"/>
                  </a:cubicBezTo>
                  <a:cubicBezTo>
                    <a:pt x="8341" y="397"/>
                    <a:pt x="14705" y="2764"/>
                    <a:pt x="20774" y="2764"/>
                  </a:cubicBezTo>
                  <a:cubicBezTo>
                    <a:pt x="21139" y="2764"/>
                    <a:pt x="21502" y="2756"/>
                    <a:pt x="21864" y="2738"/>
                  </a:cubicBezTo>
                  <a:cubicBezTo>
                    <a:pt x="23737" y="2644"/>
                    <a:pt x="25608" y="2334"/>
                    <a:pt x="27477" y="2334"/>
                  </a:cubicBezTo>
                  <a:cubicBezTo>
                    <a:pt x="27872" y="2334"/>
                    <a:pt x="28267" y="2348"/>
                    <a:pt x="28662" y="2381"/>
                  </a:cubicBezTo>
                  <a:cubicBezTo>
                    <a:pt x="30851" y="2561"/>
                    <a:pt x="32947" y="3311"/>
                    <a:pt x="35012" y="4051"/>
                  </a:cubicBezTo>
                  <a:cubicBezTo>
                    <a:pt x="36726" y="4666"/>
                    <a:pt x="38494" y="5287"/>
                    <a:pt x="40304" y="5287"/>
                  </a:cubicBezTo>
                  <a:cubicBezTo>
                    <a:pt x="40469" y="5287"/>
                    <a:pt x="40635" y="5282"/>
                    <a:pt x="40801" y="5271"/>
                  </a:cubicBezTo>
                  <a:cubicBezTo>
                    <a:pt x="42587" y="5155"/>
                    <a:pt x="44260" y="4393"/>
                    <a:pt x="45906" y="3689"/>
                  </a:cubicBezTo>
                  <a:cubicBezTo>
                    <a:pt x="48177" y="2716"/>
                    <a:pt x="50338" y="1550"/>
                    <a:pt x="52795" y="1283"/>
                  </a:cubicBezTo>
                  <a:cubicBezTo>
                    <a:pt x="51878" y="443"/>
                    <a:pt x="32441" y="0"/>
                    <a:pt x="17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0"/>
            <p:cNvSpPr/>
            <p:nvPr/>
          </p:nvSpPr>
          <p:spPr>
            <a:xfrm>
              <a:off x="207874" y="4307225"/>
              <a:ext cx="2313906" cy="137325"/>
            </a:xfrm>
            <a:custGeom>
              <a:rect b="b" l="l" r="r" t="t"/>
              <a:pathLst>
                <a:path extrusionOk="0" h="5493" w="62682">
                  <a:moveTo>
                    <a:pt x="54286" y="1"/>
                  </a:moveTo>
                  <a:cubicBezTo>
                    <a:pt x="37242" y="1"/>
                    <a:pt x="1152" y="2872"/>
                    <a:pt x="1" y="3360"/>
                  </a:cubicBezTo>
                  <a:lnTo>
                    <a:pt x="1784" y="3478"/>
                  </a:lnTo>
                  <a:cubicBezTo>
                    <a:pt x="3100" y="3457"/>
                    <a:pt x="4418" y="3436"/>
                    <a:pt x="5736" y="3436"/>
                  </a:cubicBezTo>
                  <a:cubicBezTo>
                    <a:pt x="9003" y="3436"/>
                    <a:pt x="12268" y="3564"/>
                    <a:pt x="15479" y="4138"/>
                  </a:cubicBezTo>
                  <a:cubicBezTo>
                    <a:pt x="17877" y="4567"/>
                    <a:pt x="20238" y="5244"/>
                    <a:pt x="22667" y="5435"/>
                  </a:cubicBezTo>
                  <a:cubicBezTo>
                    <a:pt x="23157" y="5473"/>
                    <a:pt x="23646" y="5492"/>
                    <a:pt x="24135" y="5492"/>
                  </a:cubicBezTo>
                  <a:cubicBezTo>
                    <a:pt x="27041" y="5492"/>
                    <a:pt x="29938" y="4834"/>
                    <a:pt x="32663" y="3804"/>
                  </a:cubicBezTo>
                  <a:cubicBezTo>
                    <a:pt x="34349" y="3165"/>
                    <a:pt x="36024" y="2376"/>
                    <a:pt x="37823" y="2276"/>
                  </a:cubicBezTo>
                  <a:cubicBezTo>
                    <a:pt x="37957" y="2269"/>
                    <a:pt x="38091" y="2266"/>
                    <a:pt x="38225" y="2266"/>
                  </a:cubicBezTo>
                  <a:cubicBezTo>
                    <a:pt x="39933" y="2266"/>
                    <a:pt x="41601" y="2838"/>
                    <a:pt x="43283" y="3180"/>
                  </a:cubicBezTo>
                  <a:cubicBezTo>
                    <a:pt x="44518" y="3430"/>
                    <a:pt x="45778" y="3555"/>
                    <a:pt x="47038" y="3555"/>
                  </a:cubicBezTo>
                  <a:cubicBezTo>
                    <a:pt x="48271" y="3555"/>
                    <a:pt x="49504" y="3435"/>
                    <a:pt x="50713" y="3196"/>
                  </a:cubicBezTo>
                  <a:cubicBezTo>
                    <a:pt x="54336" y="2479"/>
                    <a:pt x="57857" y="562"/>
                    <a:pt x="61494" y="562"/>
                  </a:cubicBezTo>
                  <a:cubicBezTo>
                    <a:pt x="61889" y="562"/>
                    <a:pt x="62284" y="584"/>
                    <a:pt x="62682" y="633"/>
                  </a:cubicBezTo>
                  <a:cubicBezTo>
                    <a:pt x="61673" y="184"/>
                    <a:pt x="58586" y="1"/>
                    <a:pt x="54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0"/>
            <p:cNvSpPr/>
            <p:nvPr/>
          </p:nvSpPr>
          <p:spPr>
            <a:xfrm>
              <a:off x="74" y="4083925"/>
              <a:ext cx="9143661" cy="178450"/>
            </a:xfrm>
            <a:custGeom>
              <a:rect b="b" l="l" r="r" t="t"/>
              <a:pathLst>
                <a:path extrusionOk="0" h="7138" w="247695">
                  <a:moveTo>
                    <a:pt x="97638" y="0"/>
                  </a:moveTo>
                  <a:cubicBezTo>
                    <a:pt x="96610" y="0"/>
                    <a:pt x="95582" y="4"/>
                    <a:pt x="94554" y="13"/>
                  </a:cubicBezTo>
                  <a:cubicBezTo>
                    <a:pt x="62898" y="277"/>
                    <a:pt x="31619" y="5621"/>
                    <a:pt x="0" y="6011"/>
                  </a:cubicBezTo>
                  <a:lnTo>
                    <a:pt x="0" y="7137"/>
                  </a:lnTo>
                  <a:cubicBezTo>
                    <a:pt x="12739" y="6050"/>
                    <a:pt x="25592" y="6555"/>
                    <a:pt x="38373" y="5884"/>
                  </a:cubicBezTo>
                  <a:cubicBezTo>
                    <a:pt x="52422" y="5151"/>
                    <a:pt x="66377" y="2996"/>
                    <a:pt x="80435" y="2417"/>
                  </a:cubicBezTo>
                  <a:cubicBezTo>
                    <a:pt x="83365" y="2297"/>
                    <a:pt x="86295" y="2246"/>
                    <a:pt x="89225" y="2246"/>
                  </a:cubicBezTo>
                  <a:cubicBezTo>
                    <a:pt x="100023" y="2246"/>
                    <a:pt x="110822" y="2940"/>
                    <a:pt x="121615" y="3452"/>
                  </a:cubicBezTo>
                  <a:cubicBezTo>
                    <a:pt x="143698" y="4499"/>
                    <a:pt x="165805" y="4785"/>
                    <a:pt x="187916" y="4785"/>
                  </a:cubicBezTo>
                  <a:cubicBezTo>
                    <a:pt x="201267" y="4785"/>
                    <a:pt x="214620" y="4681"/>
                    <a:pt x="227969" y="4577"/>
                  </a:cubicBezTo>
                  <a:cubicBezTo>
                    <a:pt x="234547" y="4525"/>
                    <a:pt x="241143" y="4471"/>
                    <a:pt x="247694" y="3897"/>
                  </a:cubicBezTo>
                  <a:lnTo>
                    <a:pt x="247694" y="1955"/>
                  </a:lnTo>
                  <a:cubicBezTo>
                    <a:pt x="232270" y="2392"/>
                    <a:pt x="216758" y="2623"/>
                    <a:pt x="201239" y="2623"/>
                  </a:cubicBezTo>
                  <a:cubicBezTo>
                    <a:pt x="181021" y="2623"/>
                    <a:pt x="160791" y="2232"/>
                    <a:pt x="140727" y="1397"/>
                  </a:cubicBezTo>
                  <a:cubicBezTo>
                    <a:pt x="126368" y="800"/>
                    <a:pt x="112009" y="0"/>
                    <a:pt x="97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0"/>
            <p:cNvSpPr/>
            <p:nvPr/>
          </p:nvSpPr>
          <p:spPr>
            <a:xfrm>
              <a:off x="4001259" y="4084425"/>
              <a:ext cx="1418976" cy="60075"/>
            </a:xfrm>
            <a:custGeom>
              <a:rect b="b" l="l" r="r" t="t"/>
              <a:pathLst>
                <a:path extrusionOk="0" h="2403" w="38439">
                  <a:moveTo>
                    <a:pt x="2410" y="1"/>
                  </a:moveTo>
                  <a:cubicBezTo>
                    <a:pt x="993" y="1"/>
                    <a:pt x="115" y="35"/>
                    <a:pt x="0" y="112"/>
                  </a:cubicBezTo>
                  <a:cubicBezTo>
                    <a:pt x="2480" y="664"/>
                    <a:pt x="5334" y="1207"/>
                    <a:pt x="7933" y="1207"/>
                  </a:cubicBezTo>
                  <a:cubicBezTo>
                    <a:pt x="8211" y="1207"/>
                    <a:pt x="8487" y="1201"/>
                    <a:pt x="8758" y="1188"/>
                  </a:cubicBezTo>
                  <a:cubicBezTo>
                    <a:pt x="9698" y="1143"/>
                    <a:pt x="10638" y="1014"/>
                    <a:pt x="11577" y="1014"/>
                  </a:cubicBezTo>
                  <a:cubicBezTo>
                    <a:pt x="11829" y="1014"/>
                    <a:pt x="12082" y="1023"/>
                    <a:pt x="12334" y="1046"/>
                  </a:cubicBezTo>
                  <a:cubicBezTo>
                    <a:pt x="14174" y="1214"/>
                    <a:pt x="15889" y="2092"/>
                    <a:pt x="17726" y="2299"/>
                  </a:cubicBezTo>
                  <a:cubicBezTo>
                    <a:pt x="18045" y="2335"/>
                    <a:pt x="18364" y="2351"/>
                    <a:pt x="18684" y="2351"/>
                  </a:cubicBezTo>
                  <a:cubicBezTo>
                    <a:pt x="19745" y="2351"/>
                    <a:pt x="20808" y="2181"/>
                    <a:pt x="21862" y="2031"/>
                  </a:cubicBezTo>
                  <a:cubicBezTo>
                    <a:pt x="23296" y="1827"/>
                    <a:pt x="24744" y="1659"/>
                    <a:pt x="26188" y="1659"/>
                  </a:cubicBezTo>
                  <a:cubicBezTo>
                    <a:pt x="26805" y="1659"/>
                    <a:pt x="27421" y="1689"/>
                    <a:pt x="28035" y="1761"/>
                  </a:cubicBezTo>
                  <a:cubicBezTo>
                    <a:pt x="29346" y="1915"/>
                    <a:pt x="30631" y="2253"/>
                    <a:pt x="31947" y="2366"/>
                  </a:cubicBezTo>
                  <a:cubicBezTo>
                    <a:pt x="32235" y="2391"/>
                    <a:pt x="32528" y="2402"/>
                    <a:pt x="32824" y="2402"/>
                  </a:cubicBezTo>
                  <a:cubicBezTo>
                    <a:pt x="34680" y="2402"/>
                    <a:pt x="36653" y="1959"/>
                    <a:pt x="38438" y="1616"/>
                  </a:cubicBezTo>
                  <a:cubicBezTo>
                    <a:pt x="38036" y="1185"/>
                    <a:pt x="10788" y="1"/>
                    <a:pt x="2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0"/>
            <p:cNvSpPr/>
            <p:nvPr/>
          </p:nvSpPr>
          <p:spPr>
            <a:xfrm>
              <a:off x="1793087" y="4090675"/>
              <a:ext cx="1183679" cy="78400"/>
            </a:xfrm>
            <a:custGeom>
              <a:rect b="b" l="l" r="r" t="t"/>
              <a:pathLst>
                <a:path extrusionOk="0" h="3136" w="32065">
                  <a:moveTo>
                    <a:pt x="30177" y="0"/>
                  </a:moveTo>
                  <a:cubicBezTo>
                    <a:pt x="23280" y="0"/>
                    <a:pt x="417" y="2182"/>
                    <a:pt x="0" y="2576"/>
                  </a:cubicBezTo>
                  <a:cubicBezTo>
                    <a:pt x="998" y="2973"/>
                    <a:pt x="2373" y="3135"/>
                    <a:pt x="3694" y="3135"/>
                  </a:cubicBezTo>
                  <a:cubicBezTo>
                    <a:pt x="4577" y="3135"/>
                    <a:pt x="5436" y="3063"/>
                    <a:pt x="6143" y="2939"/>
                  </a:cubicBezTo>
                  <a:cubicBezTo>
                    <a:pt x="7908" y="2631"/>
                    <a:pt x="9650" y="2138"/>
                    <a:pt x="11440" y="2070"/>
                  </a:cubicBezTo>
                  <a:cubicBezTo>
                    <a:pt x="11596" y="2065"/>
                    <a:pt x="11751" y="2062"/>
                    <a:pt x="11907" y="2062"/>
                  </a:cubicBezTo>
                  <a:cubicBezTo>
                    <a:pt x="13305" y="2062"/>
                    <a:pt x="14702" y="2275"/>
                    <a:pt x="16098" y="2275"/>
                  </a:cubicBezTo>
                  <a:cubicBezTo>
                    <a:pt x="16362" y="2275"/>
                    <a:pt x="16627" y="2267"/>
                    <a:pt x="16892" y="2249"/>
                  </a:cubicBezTo>
                  <a:cubicBezTo>
                    <a:pt x="18598" y="2131"/>
                    <a:pt x="20247" y="1578"/>
                    <a:pt x="21946" y="1398"/>
                  </a:cubicBezTo>
                  <a:cubicBezTo>
                    <a:pt x="22487" y="1341"/>
                    <a:pt x="23028" y="1322"/>
                    <a:pt x="23571" y="1322"/>
                  </a:cubicBezTo>
                  <a:cubicBezTo>
                    <a:pt x="24657" y="1322"/>
                    <a:pt x="25747" y="1398"/>
                    <a:pt x="26835" y="1398"/>
                  </a:cubicBezTo>
                  <a:cubicBezTo>
                    <a:pt x="26924" y="1398"/>
                    <a:pt x="27014" y="1398"/>
                    <a:pt x="27103" y="1397"/>
                  </a:cubicBezTo>
                  <a:cubicBezTo>
                    <a:pt x="28822" y="1375"/>
                    <a:pt x="30667" y="1159"/>
                    <a:pt x="32064" y="156"/>
                  </a:cubicBezTo>
                  <a:cubicBezTo>
                    <a:pt x="31867" y="48"/>
                    <a:pt x="31196" y="0"/>
                    <a:pt x="301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0"/>
            <p:cNvSpPr/>
            <p:nvPr/>
          </p:nvSpPr>
          <p:spPr>
            <a:xfrm>
              <a:off x="171918" y="4196825"/>
              <a:ext cx="886181" cy="41550"/>
            </a:xfrm>
            <a:custGeom>
              <a:rect b="b" l="l" r="r" t="t"/>
              <a:pathLst>
                <a:path extrusionOk="0" h="1662" w="24006">
                  <a:moveTo>
                    <a:pt x="23061" y="0"/>
                  </a:moveTo>
                  <a:cubicBezTo>
                    <a:pt x="18681" y="0"/>
                    <a:pt x="698" y="1101"/>
                    <a:pt x="1" y="1403"/>
                  </a:cubicBezTo>
                  <a:cubicBezTo>
                    <a:pt x="1014" y="1595"/>
                    <a:pt x="2081" y="1662"/>
                    <a:pt x="3167" y="1662"/>
                  </a:cubicBezTo>
                  <a:cubicBezTo>
                    <a:pt x="5324" y="1662"/>
                    <a:pt x="7558" y="1398"/>
                    <a:pt x="9606" y="1320"/>
                  </a:cubicBezTo>
                  <a:cubicBezTo>
                    <a:pt x="10270" y="1294"/>
                    <a:pt x="10937" y="1286"/>
                    <a:pt x="11606" y="1286"/>
                  </a:cubicBezTo>
                  <a:cubicBezTo>
                    <a:pt x="12852" y="1286"/>
                    <a:pt x="14104" y="1314"/>
                    <a:pt x="15351" y="1314"/>
                  </a:cubicBezTo>
                  <a:cubicBezTo>
                    <a:pt x="18327" y="1314"/>
                    <a:pt x="21270" y="1153"/>
                    <a:pt x="24006" y="56"/>
                  </a:cubicBezTo>
                  <a:cubicBezTo>
                    <a:pt x="23945" y="18"/>
                    <a:pt x="23610" y="0"/>
                    <a:pt x="230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0"/>
            <p:cNvSpPr/>
            <p:nvPr/>
          </p:nvSpPr>
          <p:spPr>
            <a:xfrm>
              <a:off x="158850" y="4018425"/>
              <a:ext cx="2905137" cy="116725"/>
            </a:xfrm>
            <a:custGeom>
              <a:rect b="b" l="l" r="r" t="t"/>
              <a:pathLst>
                <a:path extrusionOk="0" h="4669" w="78698">
                  <a:moveTo>
                    <a:pt x="74733" y="0"/>
                  </a:moveTo>
                  <a:cubicBezTo>
                    <a:pt x="67340" y="0"/>
                    <a:pt x="59949" y="757"/>
                    <a:pt x="52552" y="1025"/>
                  </a:cubicBezTo>
                  <a:cubicBezTo>
                    <a:pt x="42283" y="1398"/>
                    <a:pt x="31978" y="828"/>
                    <a:pt x="21741" y="1721"/>
                  </a:cubicBezTo>
                  <a:cubicBezTo>
                    <a:pt x="17433" y="2096"/>
                    <a:pt x="13127" y="2731"/>
                    <a:pt x="8811" y="2731"/>
                  </a:cubicBezTo>
                  <a:cubicBezTo>
                    <a:pt x="8143" y="2731"/>
                    <a:pt x="7475" y="2715"/>
                    <a:pt x="6807" y="2682"/>
                  </a:cubicBezTo>
                  <a:cubicBezTo>
                    <a:pt x="5628" y="2623"/>
                    <a:pt x="4432" y="2508"/>
                    <a:pt x="3251" y="2508"/>
                  </a:cubicBezTo>
                  <a:cubicBezTo>
                    <a:pt x="2145" y="2508"/>
                    <a:pt x="1052" y="2609"/>
                    <a:pt x="1" y="2948"/>
                  </a:cubicBezTo>
                  <a:cubicBezTo>
                    <a:pt x="3318" y="4242"/>
                    <a:pt x="6884" y="4669"/>
                    <a:pt x="10531" y="4669"/>
                  </a:cubicBezTo>
                  <a:cubicBezTo>
                    <a:pt x="15638" y="4669"/>
                    <a:pt x="20904" y="3831"/>
                    <a:pt x="25869" y="3362"/>
                  </a:cubicBezTo>
                  <a:cubicBezTo>
                    <a:pt x="31708" y="2809"/>
                    <a:pt x="37597" y="2743"/>
                    <a:pt x="43485" y="2743"/>
                  </a:cubicBezTo>
                  <a:cubicBezTo>
                    <a:pt x="45311" y="2743"/>
                    <a:pt x="47137" y="2750"/>
                    <a:pt x="48961" y="2750"/>
                  </a:cubicBezTo>
                  <a:cubicBezTo>
                    <a:pt x="59002" y="2750"/>
                    <a:pt x="68997" y="2559"/>
                    <a:pt x="78697" y="80"/>
                  </a:cubicBezTo>
                  <a:cubicBezTo>
                    <a:pt x="77376" y="24"/>
                    <a:pt x="76055" y="0"/>
                    <a:pt x="7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0"/>
            <p:cNvSpPr/>
            <p:nvPr/>
          </p:nvSpPr>
          <p:spPr>
            <a:xfrm>
              <a:off x="0" y="4809900"/>
              <a:ext cx="9143698" cy="333600"/>
            </a:xfrm>
            <a:custGeom>
              <a:rect b="b" l="l" r="r" t="t"/>
              <a:pathLst>
                <a:path extrusionOk="0" h="13344" w="247696">
                  <a:moveTo>
                    <a:pt x="247696" y="0"/>
                  </a:moveTo>
                  <a:lnTo>
                    <a:pt x="1" y="2219"/>
                  </a:lnTo>
                  <a:lnTo>
                    <a:pt x="1" y="13343"/>
                  </a:lnTo>
                  <a:cubicBezTo>
                    <a:pt x="14887" y="8508"/>
                    <a:pt x="31338" y="10014"/>
                    <a:pt x="47144" y="9301"/>
                  </a:cubicBezTo>
                  <a:cubicBezTo>
                    <a:pt x="61501" y="8652"/>
                    <a:pt x="75792" y="6085"/>
                    <a:pt x="90132" y="6085"/>
                  </a:cubicBezTo>
                  <a:cubicBezTo>
                    <a:pt x="91935" y="6085"/>
                    <a:pt x="93739" y="6126"/>
                    <a:pt x="95543" y="6216"/>
                  </a:cubicBezTo>
                  <a:cubicBezTo>
                    <a:pt x="105408" y="6708"/>
                    <a:pt x="115141" y="8673"/>
                    <a:pt x="124983" y="9522"/>
                  </a:cubicBezTo>
                  <a:cubicBezTo>
                    <a:pt x="129446" y="9907"/>
                    <a:pt x="133915" y="10062"/>
                    <a:pt x="138386" y="10062"/>
                  </a:cubicBezTo>
                  <a:cubicBezTo>
                    <a:pt x="156813" y="10062"/>
                    <a:pt x="175293" y="7430"/>
                    <a:pt x="193735" y="7430"/>
                  </a:cubicBezTo>
                  <a:cubicBezTo>
                    <a:pt x="197291" y="7430"/>
                    <a:pt x="200845" y="7528"/>
                    <a:pt x="204397" y="7762"/>
                  </a:cubicBezTo>
                  <a:cubicBezTo>
                    <a:pt x="214207" y="8407"/>
                    <a:pt x="224259" y="10052"/>
                    <a:pt x="234046" y="10052"/>
                  </a:cubicBezTo>
                  <a:cubicBezTo>
                    <a:pt x="238673" y="10052"/>
                    <a:pt x="243241" y="9684"/>
                    <a:pt x="247696" y="8670"/>
                  </a:cubicBezTo>
                  <a:lnTo>
                    <a:pt x="2476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0"/>
            <p:cNvSpPr/>
            <p:nvPr/>
          </p:nvSpPr>
          <p:spPr>
            <a:xfrm>
              <a:off x="74" y="4519225"/>
              <a:ext cx="9143661" cy="419500"/>
            </a:xfrm>
            <a:custGeom>
              <a:rect b="b" l="l" r="r" t="t"/>
              <a:pathLst>
                <a:path extrusionOk="0" h="16780" w="247695">
                  <a:moveTo>
                    <a:pt x="59135" y="0"/>
                  </a:moveTo>
                  <a:cubicBezTo>
                    <a:pt x="57781" y="0"/>
                    <a:pt x="56424" y="65"/>
                    <a:pt x="55065" y="211"/>
                  </a:cubicBezTo>
                  <a:cubicBezTo>
                    <a:pt x="48380" y="924"/>
                    <a:pt x="42053" y="3559"/>
                    <a:pt x="35448" y="4814"/>
                  </a:cubicBezTo>
                  <a:cubicBezTo>
                    <a:pt x="31706" y="5524"/>
                    <a:pt x="26979" y="5815"/>
                    <a:pt x="21913" y="5815"/>
                  </a:cubicBezTo>
                  <a:cubicBezTo>
                    <a:pt x="14674" y="5815"/>
                    <a:pt x="6743" y="5220"/>
                    <a:pt x="0" y="4398"/>
                  </a:cubicBezTo>
                  <a:lnTo>
                    <a:pt x="0" y="16779"/>
                  </a:lnTo>
                  <a:lnTo>
                    <a:pt x="45744" y="14381"/>
                  </a:lnTo>
                  <a:lnTo>
                    <a:pt x="71495" y="10703"/>
                  </a:lnTo>
                  <a:lnTo>
                    <a:pt x="106334" y="13302"/>
                  </a:lnTo>
                  <a:lnTo>
                    <a:pt x="145288" y="15808"/>
                  </a:lnTo>
                  <a:lnTo>
                    <a:pt x="190514" y="11575"/>
                  </a:lnTo>
                  <a:lnTo>
                    <a:pt x="214534" y="13735"/>
                  </a:lnTo>
                  <a:lnTo>
                    <a:pt x="247694" y="13863"/>
                  </a:lnTo>
                  <a:lnTo>
                    <a:pt x="247694" y="3285"/>
                  </a:lnTo>
                  <a:cubicBezTo>
                    <a:pt x="242748" y="4695"/>
                    <a:pt x="237741" y="5908"/>
                    <a:pt x="232616" y="6132"/>
                  </a:cubicBezTo>
                  <a:cubicBezTo>
                    <a:pt x="232013" y="6158"/>
                    <a:pt x="231410" y="6171"/>
                    <a:pt x="230808" y="6171"/>
                  </a:cubicBezTo>
                  <a:cubicBezTo>
                    <a:pt x="220936" y="6171"/>
                    <a:pt x="211176" y="2860"/>
                    <a:pt x="201327" y="2860"/>
                  </a:cubicBezTo>
                  <a:cubicBezTo>
                    <a:pt x="200321" y="2860"/>
                    <a:pt x="199314" y="2895"/>
                    <a:pt x="198306" y="2971"/>
                  </a:cubicBezTo>
                  <a:cubicBezTo>
                    <a:pt x="189903" y="3605"/>
                    <a:pt x="181828" y="7111"/>
                    <a:pt x="173420" y="7111"/>
                  </a:cubicBezTo>
                  <a:cubicBezTo>
                    <a:pt x="173237" y="7111"/>
                    <a:pt x="173055" y="7110"/>
                    <a:pt x="172872" y="7106"/>
                  </a:cubicBezTo>
                  <a:cubicBezTo>
                    <a:pt x="166155" y="6984"/>
                    <a:pt x="159671" y="4541"/>
                    <a:pt x="152970" y="4111"/>
                  </a:cubicBezTo>
                  <a:cubicBezTo>
                    <a:pt x="152180" y="4060"/>
                    <a:pt x="151390" y="4038"/>
                    <a:pt x="150600" y="4038"/>
                  </a:cubicBezTo>
                  <a:cubicBezTo>
                    <a:pt x="144369" y="4038"/>
                    <a:pt x="138158" y="5436"/>
                    <a:pt x="131907" y="5439"/>
                  </a:cubicBezTo>
                  <a:cubicBezTo>
                    <a:pt x="131893" y="5439"/>
                    <a:pt x="131880" y="5439"/>
                    <a:pt x="131866" y="5439"/>
                  </a:cubicBezTo>
                  <a:cubicBezTo>
                    <a:pt x="125522" y="5439"/>
                    <a:pt x="119257" y="4008"/>
                    <a:pt x="112919" y="3728"/>
                  </a:cubicBezTo>
                  <a:cubicBezTo>
                    <a:pt x="112055" y="3691"/>
                    <a:pt x="111191" y="3674"/>
                    <a:pt x="110326" y="3674"/>
                  </a:cubicBezTo>
                  <a:cubicBezTo>
                    <a:pt x="104596" y="3674"/>
                    <a:pt x="98864" y="4399"/>
                    <a:pt x="93135" y="4399"/>
                  </a:cubicBezTo>
                  <a:cubicBezTo>
                    <a:pt x="92124" y="4399"/>
                    <a:pt x="91114" y="4376"/>
                    <a:pt x="90103" y="4323"/>
                  </a:cubicBezTo>
                  <a:cubicBezTo>
                    <a:pt x="79687" y="3773"/>
                    <a:pt x="69470" y="0"/>
                    <a:pt x="59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0"/>
            <p:cNvSpPr/>
            <p:nvPr/>
          </p:nvSpPr>
          <p:spPr>
            <a:xfrm>
              <a:off x="5054069" y="4664075"/>
              <a:ext cx="260435" cy="44625"/>
            </a:xfrm>
            <a:custGeom>
              <a:rect b="b" l="l" r="r" t="t"/>
              <a:pathLst>
                <a:path extrusionOk="0" h="1785" w="7055">
                  <a:moveTo>
                    <a:pt x="5232" y="1"/>
                  </a:moveTo>
                  <a:cubicBezTo>
                    <a:pt x="3185" y="1"/>
                    <a:pt x="86" y="544"/>
                    <a:pt x="32" y="1233"/>
                  </a:cubicBezTo>
                  <a:cubicBezTo>
                    <a:pt x="0" y="1625"/>
                    <a:pt x="746" y="1784"/>
                    <a:pt x="1760" y="1784"/>
                  </a:cubicBezTo>
                  <a:cubicBezTo>
                    <a:pt x="3787" y="1784"/>
                    <a:pt x="6887" y="1150"/>
                    <a:pt x="6997" y="483"/>
                  </a:cubicBezTo>
                  <a:cubicBezTo>
                    <a:pt x="7054" y="143"/>
                    <a:pt x="6281" y="1"/>
                    <a:pt x="5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0"/>
            <p:cNvSpPr/>
            <p:nvPr/>
          </p:nvSpPr>
          <p:spPr>
            <a:xfrm>
              <a:off x="4246160" y="4644950"/>
              <a:ext cx="103990" cy="41600"/>
            </a:xfrm>
            <a:custGeom>
              <a:rect b="b" l="l" r="r" t="t"/>
              <a:pathLst>
                <a:path extrusionOk="0" h="1664" w="2817">
                  <a:moveTo>
                    <a:pt x="1433" y="1"/>
                  </a:moveTo>
                  <a:cubicBezTo>
                    <a:pt x="920" y="1"/>
                    <a:pt x="407" y="177"/>
                    <a:pt x="265" y="497"/>
                  </a:cubicBezTo>
                  <a:cubicBezTo>
                    <a:pt x="0" y="1093"/>
                    <a:pt x="885" y="1663"/>
                    <a:pt x="1651" y="1663"/>
                  </a:cubicBezTo>
                  <a:cubicBezTo>
                    <a:pt x="2077" y="1663"/>
                    <a:pt x="2467" y="1487"/>
                    <a:pt x="2601" y="1039"/>
                  </a:cubicBezTo>
                  <a:cubicBezTo>
                    <a:pt x="2817" y="321"/>
                    <a:pt x="2124" y="1"/>
                    <a:pt x="1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0"/>
            <p:cNvSpPr/>
            <p:nvPr/>
          </p:nvSpPr>
          <p:spPr>
            <a:xfrm>
              <a:off x="2858411" y="4625400"/>
              <a:ext cx="191072" cy="44850"/>
            </a:xfrm>
            <a:custGeom>
              <a:rect b="b" l="l" r="r" t="t"/>
              <a:pathLst>
                <a:path extrusionOk="0" h="1794" w="5176">
                  <a:moveTo>
                    <a:pt x="968" y="0"/>
                  </a:moveTo>
                  <a:cubicBezTo>
                    <a:pt x="574" y="0"/>
                    <a:pt x="292" y="70"/>
                    <a:pt x="228" y="236"/>
                  </a:cubicBezTo>
                  <a:cubicBezTo>
                    <a:pt x="1" y="821"/>
                    <a:pt x="2645" y="1794"/>
                    <a:pt x="4035" y="1794"/>
                  </a:cubicBezTo>
                  <a:cubicBezTo>
                    <a:pt x="4425" y="1794"/>
                    <a:pt x="4717" y="1717"/>
                    <a:pt x="4817" y="1533"/>
                  </a:cubicBezTo>
                  <a:cubicBezTo>
                    <a:pt x="5175" y="880"/>
                    <a:pt x="2364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0"/>
            <p:cNvSpPr/>
            <p:nvPr/>
          </p:nvSpPr>
          <p:spPr>
            <a:xfrm>
              <a:off x="2618641" y="4595100"/>
              <a:ext cx="152939" cy="35350"/>
            </a:xfrm>
            <a:custGeom>
              <a:rect b="b" l="l" r="r" t="t"/>
              <a:pathLst>
                <a:path extrusionOk="0" h="1414" w="4143">
                  <a:moveTo>
                    <a:pt x="1306" y="1"/>
                  </a:moveTo>
                  <a:cubicBezTo>
                    <a:pt x="847" y="1"/>
                    <a:pt x="472" y="96"/>
                    <a:pt x="341" y="322"/>
                  </a:cubicBezTo>
                  <a:cubicBezTo>
                    <a:pt x="1" y="909"/>
                    <a:pt x="1947" y="1413"/>
                    <a:pt x="3083" y="1413"/>
                  </a:cubicBezTo>
                  <a:cubicBezTo>
                    <a:pt x="3479" y="1413"/>
                    <a:pt x="3777" y="1352"/>
                    <a:pt x="3845" y="1212"/>
                  </a:cubicBezTo>
                  <a:cubicBezTo>
                    <a:pt x="4143" y="596"/>
                    <a:pt x="2459" y="1"/>
                    <a:pt x="1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0"/>
            <p:cNvSpPr/>
            <p:nvPr/>
          </p:nvSpPr>
          <p:spPr>
            <a:xfrm>
              <a:off x="1353491" y="4645125"/>
              <a:ext cx="160617" cy="64625"/>
            </a:xfrm>
            <a:custGeom>
              <a:rect b="b" l="l" r="r" t="t"/>
              <a:pathLst>
                <a:path extrusionOk="0" h="2585" w="4351">
                  <a:moveTo>
                    <a:pt x="2705" y="0"/>
                  </a:moveTo>
                  <a:cubicBezTo>
                    <a:pt x="1480" y="0"/>
                    <a:pt x="0" y="1116"/>
                    <a:pt x="320" y="2073"/>
                  </a:cubicBezTo>
                  <a:cubicBezTo>
                    <a:pt x="441" y="2438"/>
                    <a:pt x="791" y="2584"/>
                    <a:pt x="1230" y="2584"/>
                  </a:cubicBezTo>
                  <a:cubicBezTo>
                    <a:pt x="2447" y="2584"/>
                    <a:pt x="4351" y="1461"/>
                    <a:pt x="3991" y="744"/>
                  </a:cubicBezTo>
                  <a:cubicBezTo>
                    <a:pt x="3725" y="213"/>
                    <a:pt x="3239" y="0"/>
                    <a:pt x="2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0"/>
            <p:cNvSpPr/>
            <p:nvPr/>
          </p:nvSpPr>
          <p:spPr>
            <a:xfrm>
              <a:off x="888164" y="4676825"/>
              <a:ext cx="364425" cy="75575"/>
            </a:xfrm>
            <a:custGeom>
              <a:rect b="b" l="l" r="r" t="t"/>
              <a:pathLst>
                <a:path extrusionOk="0" h="3023" w="9872">
                  <a:moveTo>
                    <a:pt x="7519" y="0"/>
                  </a:moveTo>
                  <a:cubicBezTo>
                    <a:pt x="4645" y="0"/>
                    <a:pt x="0" y="1354"/>
                    <a:pt x="118" y="2476"/>
                  </a:cubicBezTo>
                  <a:cubicBezTo>
                    <a:pt x="159" y="2866"/>
                    <a:pt x="774" y="3023"/>
                    <a:pt x="1674" y="3023"/>
                  </a:cubicBezTo>
                  <a:cubicBezTo>
                    <a:pt x="4433" y="3023"/>
                    <a:pt x="9872" y="1551"/>
                    <a:pt x="9713" y="805"/>
                  </a:cubicBezTo>
                  <a:cubicBezTo>
                    <a:pt x="9591" y="231"/>
                    <a:pt x="8706" y="0"/>
                    <a:pt x="7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0"/>
            <p:cNvSpPr/>
            <p:nvPr/>
          </p:nvSpPr>
          <p:spPr>
            <a:xfrm>
              <a:off x="64714" y="4678525"/>
              <a:ext cx="263499" cy="47825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0"/>
            <p:cNvSpPr/>
            <p:nvPr/>
          </p:nvSpPr>
          <p:spPr>
            <a:xfrm>
              <a:off x="74" y="4608875"/>
              <a:ext cx="9143661" cy="413900"/>
            </a:xfrm>
            <a:custGeom>
              <a:rect b="b" l="l" r="r" t="t"/>
              <a:pathLst>
                <a:path extrusionOk="0" h="16556" w="247695">
                  <a:moveTo>
                    <a:pt x="51714" y="1"/>
                  </a:moveTo>
                  <a:cubicBezTo>
                    <a:pt x="50189" y="1"/>
                    <a:pt x="48632" y="209"/>
                    <a:pt x="47436" y="1123"/>
                  </a:cubicBezTo>
                  <a:cubicBezTo>
                    <a:pt x="46412" y="1906"/>
                    <a:pt x="45801" y="3095"/>
                    <a:pt x="44988" y="4092"/>
                  </a:cubicBezTo>
                  <a:cubicBezTo>
                    <a:pt x="42432" y="7247"/>
                    <a:pt x="38497" y="8122"/>
                    <a:pt x="34307" y="8122"/>
                  </a:cubicBezTo>
                  <a:cubicBezTo>
                    <a:pt x="31486" y="8122"/>
                    <a:pt x="28550" y="7726"/>
                    <a:pt x="25841" y="7361"/>
                  </a:cubicBezTo>
                  <a:cubicBezTo>
                    <a:pt x="21528" y="6783"/>
                    <a:pt x="17179" y="6494"/>
                    <a:pt x="12829" y="6494"/>
                  </a:cubicBezTo>
                  <a:cubicBezTo>
                    <a:pt x="8540" y="6494"/>
                    <a:pt x="4252" y="6775"/>
                    <a:pt x="0" y="7335"/>
                  </a:cubicBezTo>
                  <a:lnTo>
                    <a:pt x="0" y="16556"/>
                  </a:lnTo>
                  <a:cubicBezTo>
                    <a:pt x="6569" y="14521"/>
                    <a:pt x="13444" y="13966"/>
                    <a:pt x="20448" y="13966"/>
                  </a:cubicBezTo>
                  <a:cubicBezTo>
                    <a:pt x="28877" y="13966"/>
                    <a:pt x="37492" y="14770"/>
                    <a:pt x="45986" y="14770"/>
                  </a:cubicBezTo>
                  <a:cubicBezTo>
                    <a:pt x="48539" y="14770"/>
                    <a:pt x="51080" y="14697"/>
                    <a:pt x="53602" y="14508"/>
                  </a:cubicBezTo>
                  <a:cubicBezTo>
                    <a:pt x="64998" y="13651"/>
                    <a:pt x="76177" y="10376"/>
                    <a:pt x="87605" y="10376"/>
                  </a:cubicBezTo>
                  <a:cubicBezTo>
                    <a:pt x="87640" y="10376"/>
                    <a:pt x="87674" y="10376"/>
                    <a:pt x="87708" y="10376"/>
                  </a:cubicBezTo>
                  <a:cubicBezTo>
                    <a:pt x="97239" y="10393"/>
                    <a:pt x="106606" y="12698"/>
                    <a:pt x="116067" y="13852"/>
                  </a:cubicBezTo>
                  <a:cubicBezTo>
                    <a:pt x="121776" y="14545"/>
                    <a:pt x="127499" y="14817"/>
                    <a:pt x="133232" y="14817"/>
                  </a:cubicBezTo>
                  <a:cubicBezTo>
                    <a:pt x="153938" y="14817"/>
                    <a:pt x="174771" y="11272"/>
                    <a:pt x="195501" y="11272"/>
                  </a:cubicBezTo>
                  <a:cubicBezTo>
                    <a:pt x="200385" y="11272"/>
                    <a:pt x="205263" y="11469"/>
                    <a:pt x="210132" y="11955"/>
                  </a:cubicBezTo>
                  <a:cubicBezTo>
                    <a:pt x="218809" y="12822"/>
                    <a:pt x="227742" y="14570"/>
                    <a:pt x="236393" y="14570"/>
                  </a:cubicBezTo>
                  <a:cubicBezTo>
                    <a:pt x="240231" y="14570"/>
                    <a:pt x="244014" y="14226"/>
                    <a:pt x="247694" y="13309"/>
                  </a:cubicBezTo>
                  <a:lnTo>
                    <a:pt x="247694" y="5159"/>
                  </a:lnTo>
                  <a:cubicBezTo>
                    <a:pt x="238887" y="6672"/>
                    <a:pt x="229666" y="7484"/>
                    <a:pt x="220786" y="7484"/>
                  </a:cubicBezTo>
                  <a:cubicBezTo>
                    <a:pt x="220313" y="7484"/>
                    <a:pt x="219840" y="7482"/>
                    <a:pt x="219369" y="7477"/>
                  </a:cubicBezTo>
                  <a:cubicBezTo>
                    <a:pt x="217820" y="7460"/>
                    <a:pt x="216221" y="7410"/>
                    <a:pt x="214801" y="6787"/>
                  </a:cubicBezTo>
                  <a:cubicBezTo>
                    <a:pt x="213553" y="6235"/>
                    <a:pt x="212536" y="5278"/>
                    <a:pt x="211387" y="4537"/>
                  </a:cubicBezTo>
                  <a:cubicBezTo>
                    <a:pt x="209204" y="3134"/>
                    <a:pt x="206791" y="2608"/>
                    <a:pt x="204273" y="2608"/>
                  </a:cubicBezTo>
                  <a:cubicBezTo>
                    <a:pt x="199633" y="2608"/>
                    <a:pt x="194634" y="4393"/>
                    <a:pt x="190055" y="5770"/>
                  </a:cubicBezTo>
                  <a:cubicBezTo>
                    <a:pt x="183254" y="7818"/>
                    <a:pt x="176149" y="8861"/>
                    <a:pt x="169043" y="8861"/>
                  </a:cubicBezTo>
                  <a:cubicBezTo>
                    <a:pt x="167819" y="8861"/>
                    <a:pt x="166596" y="8830"/>
                    <a:pt x="165374" y="8768"/>
                  </a:cubicBezTo>
                  <a:cubicBezTo>
                    <a:pt x="163832" y="8689"/>
                    <a:pt x="162241" y="8547"/>
                    <a:pt x="160882" y="7806"/>
                  </a:cubicBezTo>
                  <a:cubicBezTo>
                    <a:pt x="159331" y="6962"/>
                    <a:pt x="158255" y="5422"/>
                    <a:pt x="156729" y="4528"/>
                  </a:cubicBezTo>
                  <a:cubicBezTo>
                    <a:pt x="155655" y="3897"/>
                    <a:pt x="154537" y="3642"/>
                    <a:pt x="153388" y="3642"/>
                  </a:cubicBezTo>
                  <a:cubicBezTo>
                    <a:pt x="148526" y="3642"/>
                    <a:pt x="143103" y="8205"/>
                    <a:pt x="138074" y="8205"/>
                  </a:cubicBezTo>
                  <a:cubicBezTo>
                    <a:pt x="137118" y="8205"/>
                    <a:pt x="136176" y="8040"/>
                    <a:pt x="135255" y="7648"/>
                  </a:cubicBezTo>
                  <a:cubicBezTo>
                    <a:pt x="132966" y="6677"/>
                    <a:pt x="131312" y="4409"/>
                    <a:pt x="128890" y="3843"/>
                  </a:cubicBezTo>
                  <a:cubicBezTo>
                    <a:pt x="128483" y="3748"/>
                    <a:pt x="128077" y="3705"/>
                    <a:pt x="127674" y="3705"/>
                  </a:cubicBezTo>
                  <a:cubicBezTo>
                    <a:pt x="123872" y="3705"/>
                    <a:pt x="120245" y="7526"/>
                    <a:pt x="116518" y="7526"/>
                  </a:cubicBezTo>
                  <a:cubicBezTo>
                    <a:pt x="116005" y="7526"/>
                    <a:pt x="115489" y="7453"/>
                    <a:pt x="114971" y="7288"/>
                  </a:cubicBezTo>
                  <a:cubicBezTo>
                    <a:pt x="113745" y="6899"/>
                    <a:pt x="112744" y="6034"/>
                    <a:pt x="111634" y="5383"/>
                  </a:cubicBezTo>
                  <a:cubicBezTo>
                    <a:pt x="109623" y="4201"/>
                    <a:pt x="107451" y="3780"/>
                    <a:pt x="105190" y="3780"/>
                  </a:cubicBezTo>
                  <a:cubicBezTo>
                    <a:pt x="100547" y="3780"/>
                    <a:pt x="95532" y="5557"/>
                    <a:pt x="90780" y="6172"/>
                  </a:cubicBezTo>
                  <a:cubicBezTo>
                    <a:pt x="89474" y="6341"/>
                    <a:pt x="88173" y="6417"/>
                    <a:pt x="86876" y="6417"/>
                  </a:cubicBezTo>
                  <a:cubicBezTo>
                    <a:pt x="75366" y="6417"/>
                    <a:pt x="64155" y="441"/>
                    <a:pt x="52479" y="16"/>
                  </a:cubicBezTo>
                  <a:cubicBezTo>
                    <a:pt x="52226" y="7"/>
                    <a:pt x="51970" y="1"/>
                    <a:pt x="517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0"/>
            <p:cNvSpPr/>
            <p:nvPr/>
          </p:nvSpPr>
          <p:spPr>
            <a:xfrm>
              <a:off x="5373946" y="4754900"/>
              <a:ext cx="410458" cy="98850"/>
            </a:xfrm>
            <a:custGeom>
              <a:rect b="b" l="l" r="r" t="t"/>
              <a:pathLst>
                <a:path extrusionOk="0" h="3954" w="11119">
                  <a:moveTo>
                    <a:pt x="8115" y="1"/>
                  </a:moveTo>
                  <a:cubicBezTo>
                    <a:pt x="5110" y="1"/>
                    <a:pt x="1" y="1887"/>
                    <a:pt x="543" y="3302"/>
                  </a:cubicBezTo>
                  <a:cubicBezTo>
                    <a:pt x="718" y="3761"/>
                    <a:pt x="1473" y="3954"/>
                    <a:pt x="2490" y="3954"/>
                  </a:cubicBezTo>
                  <a:cubicBezTo>
                    <a:pt x="5589" y="3954"/>
                    <a:pt x="11118" y="2159"/>
                    <a:pt x="10074" y="618"/>
                  </a:cubicBezTo>
                  <a:cubicBezTo>
                    <a:pt x="9779" y="183"/>
                    <a:pt x="9049" y="1"/>
                    <a:pt x="8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0"/>
            <p:cNvSpPr/>
            <p:nvPr/>
          </p:nvSpPr>
          <p:spPr>
            <a:xfrm>
              <a:off x="5069979" y="4840725"/>
              <a:ext cx="160617" cy="41975"/>
            </a:xfrm>
            <a:custGeom>
              <a:rect b="b" l="l" r="r" t="t"/>
              <a:pathLst>
                <a:path extrusionOk="0" h="1679" w="4351">
                  <a:moveTo>
                    <a:pt x="2748" y="0"/>
                  </a:moveTo>
                  <a:cubicBezTo>
                    <a:pt x="1536" y="0"/>
                    <a:pt x="0" y="439"/>
                    <a:pt x="75" y="1034"/>
                  </a:cubicBezTo>
                  <a:cubicBezTo>
                    <a:pt x="127" y="1452"/>
                    <a:pt x="997" y="1678"/>
                    <a:pt x="1922" y="1678"/>
                  </a:cubicBezTo>
                  <a:cubicBezTo>
                    <a:pt x="3092" y="1678"/>
                    <a:pt x="4350" y="1316"/>
                    <a:pt x="4160" y="522"/>
                  </a:cubicBezTo>
                  <a:cubicBezTo>
                    <a:pt x="4072" y="154"/>
                    <a:pt x="3467" y="0"/>
                    <a:pt x="27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0"/>
            <p:cNvSpPr/>
            <p:nvPr/>
          </p:nvSpPr>
          <p:spPr>
            <a:xfrm>
              <a:off x="4609414" y="4753500"/>
              <a:ext cx="156963" cy="46925"/>
            </a:xfrm>
            <a:custGeom>
              <a:rect b="b" l="l" r="r" t="t"/>
              <a:pathLst>
                <a:path extrusionOk="0" h="1877" w="4252">
                  <a:moveTo>
                    <a:pt x="2092" y="1"/>
                  </a:moveTo>
                  <a:cubicBezTo>
                    <a:pt x="1044" y="1"/>
                    <a:pt x="0" y="341"/>
                    <a:pt x="0" y="1029"/>
                  </a:cubicBezTo>
                  <a:cubicBezTo>
                    <a:pt x="0" y="1634"/>
                    <a:pt x="845" y="1877"/>
                    <a:pt x="1778" y="1877"/>
                  </a:cubicBezTo>
                  <a:cubicBezTo>
                    <a:pt x="2946" y="1877"/>
                    <a:pt x="4251" y="1496"/>
                    <a:pt x="4204" y="970"/>
                  </a:cubicBezTo>
                  <a:cubicBezTo>
                    <a:pt x="4145" y="326"/>
                    <a:pt x="3117" y="1"/>
                    <a:pt x="2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0"/>
            <p:cNvSpPr/>
            <p:nvPr/>
          </p:nvSpPr>
          <p:spPr>
            <a:xfrm>
              <a:off x="3418723" y="4759300"/>
              <a:ext cx="388420" cy="61425"/>
            </a:xfrm>
            <a:custGeom>
              <a:rect b="b" l="l" r="r" t="t"/>
              <a:pathLst>
                <a:path extrusionOk="0" h="2457" w="10522">
                  <a:moveTo>
                    <a:pt x="5905" y="1"/>
                  </a:moveTo>
                  <a:cubicBezTo>
                    <a:pt x="3191" y="1"/>
                    <a:pt x="235" y="486"/>
                    <a:pt x="109" y="1271"/>
                  </a:cubicBezTo>
                  <a:cubicBezTo>
                    <a:pt x="0" y="1951"/>
                    <a:pt x="3069" y="2457"/>
                    <a:pt x="5885" y="2457"/>
                  </a:cubicBezTo>
                  <a:cubicBezTo>
                    <a:pt x="8178" y="2457"/>
                    <a:pt x="10304" y="2121"/>
                    <a:pt x="10410" y="1271"/>
                  </a:cubicBezTo>
                  <a:cubicBezTo>
                    <a:pt x="10521" y="381"/>
                    <a:pt x="8308" y="1"/>
                    <a:pt x="5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0"/>
            <p:cNvSpPr/>
            <p:nvPr/>
          </p:nvSpPr>
          <p:spPr>
            <a:xfrm>
              <a:off x="2152687" y="4706825"/>
              <a:ext cx="498611" cy="87800"/>
            </a:xfrm>
            <a:custGeom>
              <a:rect b="b" l="l" r="r" t="t"/>
              <a:pathLst>
                <a:path extrusionOk="0" h="3512" w="13507">
                  <a:moveTo>
                    <a:pt x="4252" y="1"/>
                  </a:moveTo>
                  <a:cubicBezTo>
                    <a:pt x="2344" y="1"/>
                    <a:pt x="816" y="318"/>
                    <a:pt x="542" y="1093"/>
                  </a:cubicBezTo>
                  <a:cubicBezTo>
                    <a:pt x="1" y="2622"/>
                    <a:pt x="5481" y="3511"/>
                    <a:pt x="9423" y="3511"/>
                  </a:cubicBezTo>
                  <a:cubicBezTo>
                    <a:pt x="11519" y="3511"/>
                    <a:pt x="13179" y="3260"/>
                    <a:pt x="13269" y="2719"/>
                  </a:cubicBezTo>
                  <a:cubicBezTo>
                    <a:pt x="13507" y="1293"/>
                    <a:pt x="8105" y="1"/>
                    <a:pt x="4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0"/>
            <p:cNvSpPr/>
            <p:nvPr/>
          </p:nvSpPr>
          <p:spPr>
            <a:xfrm>
              <a:off x="1797333" y="4663700"/>
              <a:ext cx="235038" cy="66500"/>
            </a:xfrm>
            <a:custGeom>
              <a:rect b="b" l="l" r="r" t="t"/>
              <a:pathLst>
                <a:path extrusionOk="0" h="2660" w="6367">
                  <a:moveTo>
                    <a:pt x="2389" y="0"/>
                  </a:moveTo>
                  <a:cubicBezTo>
                    <a:pt x="1349" y="0"/>
                    <a:pt x="456" y="273"/>
                    <a:pt x="282" y="951"/>
                  </a:cubicBezTo>
                  <a:cubicBezTo>
                    <a:pt x="1" y="2038"/>
                    <a:pt x="1977" y="2659"/>
                    <a:pt x="3713" y="2659"/>
                  </a:cubicBezTo>
                  <a:cubicBezTo>
                    <a:pt x="4908" y="2659"/>
                    <a:pt x="5988" y="2365"/>
                    <a:pt x="6142" y="1727"/>
                  </a:cubicBezTo>
                  <a:cubicBezTo>
                    <a:pt x="6366" y="796"/>
                    <a:pt x="4164" y="0"/>
                    <a:pt x="2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0"/>
            <p:cNvSpPr/>
            <p:nvPr/>
          </p:nvSpPr>
          <p:spPr>
            <a:xfrm>
              <a:off x="161729" y="4814700"/>
              <a:ext cx="241276" cy="69600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0"/>
            <p:cNvSpPr/>
            <p:nvPr/>
          </p:nvSpPr>
          <p:spPr>
            <a:xfrm>
              <a:off x="477731" y="4823550"/>
              <a:ext cx="105872" cy="41200"/>
            </a:xfrm>
            <a:custGeom>
              <a:rect b="b" l="l" r="r" t="t"/>
              <a:pathLst>
                <a:path extrusionOk="0" h="1648" w="2868">
                  <a:moveTo>
                    <a:pt x="1333" y="0"/>
                  </a:moveTo>
                  <a:cubicBezTo>
                    <a:pt x="781" y="0"/>
                    <a:pt x="252" y="187"/>
                    <a:pt x="152" y="556"/>
                  </a:cubicBezTo>
                  <a:cubicBezTo>
                    <a:pt x="1" y="1111"/>
                    <a:pt x="960" y="1648"/>
                    <a:pt x="1750" y="1648"/>
                  </a:cubicBezTo>
                  <a:cubicBezTo>
                    <a:pt x="2197" y="1648"/>
                    <a:pt x="2590" y="1476"/>
                    <a:pt x="2697" y="1038"/>
                  </a:cubicBezTo>
                  <a:cubicBezTo>
                    <a:pt x="2867" y="342"/>
                    <a:pt x="2079" y="0"/>
                    <a:pt x="1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3" name="Google Shape;1843;p40"/>
          <p:cNvGrpSpPr/>
          <p:nvPr/>
        </p:nvGrpSpPr>
        <p:grpSpPr>
          <a:xfrm>
            <a:off x="211354" y="705428"/>
            <a:ext cx="2468528" cy="2385012"/>
            <a:chOff x="954100" y="680400"/>
            <a:chExt cx="2093925" cy="2139024"/>
          </a:xfrm>
        </p:grpSpPr>
        <p:pic>
          <p:nvPicPr>
            <p:cNvPr id="1844" name="Google Shape;1844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54100" y="680400"/>
              <a:ext cx="2093925" cy="2139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5" name="Google Shape;1845;p4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71625" y="881050"/>
              <a:ext cx="858825" cy="571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46" name="Google Shape;184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96300" y="339700"/>
            <a:ext cx="2971500" cy="2316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7" name="Google Shape;1847;p40"/>
          <p:cNvGrpSpPr/>
          <p:nvPr/>
        </p:nvGrpSpPr>
        <p:grpSpPr>
          <a:xfrm>
            <a:off x="6110662" y="1853578"/>
            <a:ext cx="2928912" cy="1828572"/>
            <a:chOff x="5555100" y="1335553"/>
            <a:chExt cx="2928912" cy="1828572"/>
          </a:xfrm>
        </p:grpSpPr>
        <p:pic>
          <p:nvPicPr>
            <p:cNvPr id="1848" name="Google Shape;1848;p4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792663" y="1355926"/>
              <a:ext cx="2691350" cy="17878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9" name="Google Shape;1849;p4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555100" y="1335553"/>
              <a:ext cx="1271150" cy="182857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50" name="Google Shape;1850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2160060">
            <a:off x="2108625" y="1749349"/>
            <a:ext cx="1004200" cy="100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1" name="Google Shape;1851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2458552">
            <a:off x="5260249" y="1749336"/>
            <a:ext cx="1004200" cy="100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2" name="Google Shape;1852;p4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7" name="Google Shape;1857;p41"/>
          <p:cNvGrpSpPr/>
          <p:nvPr/>
        </p:nvGrpSpPr>
        <p:grpSpPr>
          <a:xfrm>
            <a:off x="-58" y="3495773"/>
            <a:ext cx="1295366" cy="314202"/>
            <a:chOff x="1581625" y="409875"/>
            <a:chExt cx="1097675" cy="266250"/>
          </a:xfrm>
        </p:grpSpPr>
        <p:sp>
          <p:nvSpPr>
            <p:cNvPr id="1858" name="Google Shape;1858;p41"/>
            <p:cNvSpPr/>
            <p:nvPr/>
          </p:nvSpPr>
          <p:spPr>
            <a:xfrm>
              <a:off x="1581625" y="409875"/>
              <a:ext cx="1097675" cy="266250"/>
            </a:xfrm>
            <a:custGeom>
              <a:rect b="b" l="l" r="r" t="t"/>
              <a:pathLst>
                <a:path extrusionOk="0" h="10650" w="43907">
                  <a:moveTo>
                    <a:pt x="24703" y="1"/>
                  </a:moveTo>
                  <a:cubicBezTo>
                    <a:pt x="24171" y="1"/>
                    <a:pt x="22196" y="2356"/>
                    <a:pt x="21232" y="2549"/>
                  </a:cubicBezTo>
                  <a:cubicBezTo>
                    <a:pt x="20245" y="2745"/>
                    <a:pt x="16071" y="3585"/>
                    <a:pt x="15874" y="3857"/>
                  </a:cubicBezTo>
                  <a:cubicBezTo>
                    <a:pt x="15677" y="4128"/>
                    <a:pt x="15382" y="7809"/>
                    <a:pt x="14963" y="7809"/>
                  </a:cubicBezTo>
                  <a:cubicBezTo>
                    <a:pt x="14962" y="7809"/>
                    <a:pt x="14961" y="7809"/>
                    <a:pt x="14959" y="7809"/>
                  </a:cubicBezTo>
                  <a:cubicBezTo>
                    <a:pt x="14951" y="7808"/>
                    <a:pt x="14940" y="7808"/>
                    <a:pt x="14927" y="7808"/>
                  </a:cubicBezTo>
                  <a:cubicBezTo>
                    <a:pt x="14341" y="7808"/>
                    <a:pt x="9337" y="8309"/>
                    <a:pt x="8538" y="8309"/>
                  </a:cubicBezTo>
                  <a:cubicBezTo>
                    <a:pt x="8487" y="8309"/>
                    <a:pt x="8454" y="8307"/>
                    <a:pt x="8439" y="8303"/>
                  </a:cubicBezTo>
                  <a:cubicBezTo>
                    <a:pt x="8192" y="8229"/>
                    <a:pt x="4834" y="1264"/>
                    <a:pt x="4117" y="1066"/>
                  </a:cubicBezTo>
                  <a:cubicBezTo>
                    <a:pt x="3400" y="868"/>
                    <a:pt x="972" y="106"/>
                    <a:pt x="0" y="5"/>
                  </a:cubicBezTo>
                  <a:lnTo>
                    <a:pt x="0" y="6"/>
                  </a:lnTo>
                  <a:lnTo>
                    <a:pt x="0" y="10650"/>
                  </a:lnTo>
                  <a:lnTo>
                    <a:pt x="43906" y="10650"/>
                  </a:lnTo>
                  <a:cubicBezTo>
                    <a:pt x="43091" y="9390"/>
                    <a:pt x="40448" y="9065"/>
                    <a:pt x="39682" y="9029"/>
                  </a:cubicBezTo>
                  <a:cubicBezTo>
                    <a:pt x="39664" y="9028"/>
                    <a:pt x="39644" y="9028"/>
                    <a:pt x="39621" y="9028"/>
                  </a:cubicBezTo>
                  <a:cubicBezTo>
                    <a:pt x="38706" y="9028"/>
                    <a:pt x="33826" y="9642"/>
                    <a:pt x="32924" y="9642"/>
                  </a:cubicBezTo>
                  <a:cubicBezTo>
                    <a:pt x="32877" y="9642"/>
                    <a:pt x="32840" y="9640"/>
                    <a:pt x="32816" y="9637"/>
                  </a:cubicBezTo>
                  <a:cubicBezTo>
                    <a:pt x="32323" y="9563"/>
                    <a:pt x="29408" y="9167"/>
                    <a:pt x="29408" y="8575"/>
                  </a:cubicBezTo>
                  <a:cubicBezTo>
                    <a:pt x="29408" y="7982"/>
                    <a:pt x="27432" y="3314"/>
                    <a:pt x="27210" y="3042"/>
                  </a:cubicBezTo>
                  <a:cubicBezTo>
                    <a:pt x="26988" y="2770"/>
                    <a:pt x="25209" y="130"/>
                    <a:pt x="24740" y="5"/>
                  </a:cubicBezTo>
                  <a:cubicBezTo>
                    <a:pt x="24729" y="2"/>
                    <a:pt x="24717" y="1"/>
                    <a:pt x="2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1"/>
            <p:cNvSpPr/>
            <p:nvPr/>
          </p:nvSpPr>
          <p:spPr>
            <a:xfrm>
              <a:off x="1581625" y="464300"/>
              <a:ext cx="957500" cy="211825"/>
            </a:xfrm>
            <a:custGeom>
              <a:rect b="b" l="l" r="r" t="t"/>
              <a:pathLst>
                <a:path extrusionOk="0" h="8473" w="38300">
                  <a:moveTo>
                    <a:pt x="24687" y="1"/>
                  </a:moveTo>
                  <a:cubicBezTo>
                    <a:pt x="24518" y="1"/>
                    <a:pt x="24055" y="708"/>
                    <a:pt x="24098" y="816"/>
                  </a:cubicBezTo>
                  <a:cubicBezTo>
                    <a:pt x="24147" y="940"/>
                    <a:pt x="21751" y="5781"/>
                    <a:pt x="20566" y="5805"/>
                  </a:cubicBezTo>
                  <a:cubicBezTo>
                    <a:pt x="20551" y="5805"/>
                    <a:pt x="20537" y="5806"/>
                    <a:pt x="20522" y="5806"/>
                  </a:cubicBezTo>
                  <a:cubicBezTo>
                    <a:pt x="19420" y="5806"/>
                    <a:pt x="17336" y="4994"/>
                    <a:pt x="16852" y="4994"/>
                  </a:cubicBezTo>
                  <a:cubicBezTo>
                    <a:pt x="16809" y="4994"/>
                    <a:pt x="16779" y="5001"/>
                    <a:pt x="16763" y="5015"/>
                  </a:cubicBezTo>
                  <a:cubicBezTo>
                    <a:pt x="16565" y="5188"/>
                    <a:pt x="15972" y="6645"/>
                    <a:pt x="15355" y="7040"/>
                  </a:cubicBezTo>
                  <a:cubicBezTo>
                    <a:pt x="14847" y="7365"/>
                    <a:pt x="12972" y="7740"/>
                    <a:pt x="11854" y="7740"/>
                  </a:cubicBezTo>
                  <a:cubicBezTo>
                    <a:pt x="11611" y="7740"/>
                    <a:pt x="11404" y="7722"/>
                    <a:pt x="11254" y="7682"/>
                  </a:cubicBezTo>
                  <a:cubicBezTo>
                    <a:pt x="11096" y="7640"/>
                    <a:pt x="10747" y="7626"/>
                    <a:pt x="10285" y="7626"/>
                  </a:cubicBezTo>
                  <a:cubicBezTo>
                    <a:pt x="9176" y="7626"/>
                    <a:pt x="7416" y="7710"/>
                    <a:pt x="6075" y="7710"/>
                  </a:cubicBezTo>
                  <a:cubicBezTo>
                    <a:pt x="5002" y="7710"/>
                    <a:pt x="4198" y="7656"/>
                    <a:pt x="4215" y="7460"/>
                  </a:cubicBezTo>
                  <a:cubicBezTo>
                    <a:pt x="4265" y="6916"/>
                    <a:pt x="6463" y="6299"/>
                    <a:pt x="6192" y="5756"/>
                  </a:cubicBezTo>
                  <a:cubicBezTo>
                    <a:pt x="5920" y="5213"/>
                    <a:pt x="3870" y="3532"/>
                    <a:pt x="3178" y="3409"/>
                  </a:cubicBezTo>
                  <a:cubicBezTo>
                    <a:pt x="2487" y="3285"/>
                    <a:pt x="3796" y="1260"/>
                    <a:pt x="3153" y="890"/>
                  </a:cubicBezTo>
                  <a:cubicBezTo>
                    <a:pt x="2512" y="519"/>
                    <a:pt x="0" y="50"/>
                    <a:pt x="0" y="50"/>
                  </a:cubicBezTo>
                  <a:lnTo>
                    <a:pt x="0" y="51"/>
                  </a:lnTo>
                  <a:lnTo>
                    <a:pt x="0" y="8473"/>
                  </a:lnTo>
                  <a:lnTo>
                    <a:pt x="38299" y="8473"/>
                  </a:lnTo>
                  <a:cubicBezTo>
                    <a:pt x="38299" y="8473"/>
                    <a:pt x="37954" y="8302"/>
                    <a:pt x="37360" y="8152"/>
                  </a:cubicBezTo>
                  <a:cubicBezTo>
                    <a:pt x="37217" y="8116"/>
                    <a:pt x="36628" y="8104"/>
                    <a:pt x="35804" y="8104"/>
                  </a:cubicBezTo>
                  <a:cubicBezTo>
                    <a:pt x="34410" y="8104"/>
                    <a:pt x="32342" y="8137"/>
                    <a:pt x="30607" y="8137"/>
                  </a:cubicBezTo>
                  <a:cubicBezTo>
                    <a:pt x="29138" y="8137"/>
                    <a:pt x="27908" y="8114"/>
                    <a:pt x="27531" y="8028"/>
                  </a:cubicBezTo>
                  <a:cubicBezTo>
                    <a:pt x="26444" y="7781"/>
                    <a:pt x="23530" y="6546"/>
                    <a:pt x="23752" y="6200"/>
                  </a:cubicBezTo>
                  <a:cubicBezTo>
                    <a:pt x="23975" y="5854"/>
                    <a:pt x="25209" y="4002"/>
                    <a:pt x="25407" y="3360"/>
                  </a:cubicBezTo>
                  <a:cubicBezTo>
                    <a:pt x="25605" y="2717"/>
                    <a:pt x="24814" y="322"/>
                    <a:pt x="24739" y="51"/>
                  </a:cubicBezTo>
                  <a:cubicBezTo>
                    <a:pt x="24730" y="16"/>
                    <a:pt x="24712" y="1"/>
                    <a:pt x="24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0" name="Google Shape;1860;p41"/>
          <p:cNvSpPr/>
          <p:nvPr/>
        </p:nvSpPr>
        <p:spPr>
          <a:xfrm>
            <a:off x="6073063" y="4342925"/>
            <a:ext cx="3070811" cy="115325"/>
          </a:xfrm>
          <a:custGeom>
            <a:rect b="b" l="l" r="r" t="t"/>
            <a:pathLst>
              <a:path extrusionOk="0" h="4613" w="83186">
                <a:moveTo>
                  <a:pt x="15498" y="0"/>
                </a:moveTo>
                <a:cubicBezTo>
                  <a:pt x="6798" y="0"/>
                  <a:pt x="694" y="151"/>
                  <a:pt x="1" y="502"/>
                </a:cubicBezTo>
                <a:cubicBezTo>
                  <a:pt x="3674" y="1825"/>
                  <a:pt x="8547" y="2131"/>
                  <a:pt x="12676" y="2131"/>
                </a:cubicBezTo>
                <a:cubicBezTo>
                  <a:pt x="13214" y="2131"/>
                  <a:pt x="13739" y="2125"/>
                  <a:pt x="14248" y="2117"/>
                </a:cubicBezTo>
                <a:cubicBezTo>
                  <a:pt x="16378" y="2082"/>
                  <a:pt x="18509" y="1860"/>
                  <a:pt x="20634" y="1860"/>
                </a:cubicBezTo>
                <a:cubicBezTo>
                  <a:pt x="21330" y="1860"/>
                  <a:pt x="22025" y="1884"/>
                  <a:pt x="22719" y="1946"/>
                </a:cubicBezTo>
                <a:cubicBezTo>
                  <a:pt x="25821" y="2223"/>
                  <a:pt x="28826" y="3251"/>
                  <a:pt x="31938" y="3432"/>
                </a:cubicBezTo>
                <a:cubicBezTo>
                  <a:pt x="32298" y="3453"/>
                  <a:pt x="32659" y="3463"/>
                  <a:pt x="33020" y="3463"/>
                </a:cubicBezTo>
                <a:cubicBezTo>
                  <a:pt x="36866" y="3463"/>
                  <a:pt x="40760" y="2374"/>
                  <a:pt x="44546" y="2374"/>
                </a:cubicBezTo>
                <a:cubicBezTo>
                  <a:pt x="45922" y="2374"/>
                  <a:pt x="47283" y="2518"/>
                  <a:pt x="48622" y="2909"/>
                </a:cubicBezTo>
                <a:cubicBezTo>
                  <a:pt x="49990" y="3309"/>
                  <a:pt x="51281" y="3959"/>
                  <a:pt x="52665" y="4299"/>
                </a:cubicBezTo>
                <a:cubicBezTo>
                  <a:pt x="53578" y="4525"/>
                  <a:pt x="54499" y="4612"/>
                  <a:pt x="55426" y="4612"/>
                </a:cubicBezTo>
                <a:cubicBezTo>
                  <a:pt x="58489" y="4612"/>
                  <a:pt x="61617" y="3665"/>
                  <a:pt x="64721" y="3665"/>
                </a:cubicBezTo>
                <a:cubicBezTo>
                  <a:pt x="64732" y="3665"/>
                  <a:pt x="64743" y="3665"/>
                  <a:pt x="64755" y="3665"/>
                </a:cubicBezTo>
                <a:cubicBezTo>
                  <a:pt x="67781" y="3672"/>
                  <a:pt x="70757" y="4588"/>
                  <a:pt x="73769" y="4588"/>
                </a:cubicBezTo>
                <a:cubicBezTo>
                  <a:pt x="74019" y="4588"/>
                  <a:pt x="74270" y="4581"/>
                  <a:pt x="74521" y="4568"/>
                </a:cubicBezTo>
                <a:cubicBezTo>
                  <a:pt x="77517" y="4403"/>
                  <a:pt x="80340" y="3170"/>
                  <a:pt x="83186" y="2580"/>
                </a:cubicBezTo>
                <a:lnTo>
                  <a:pt x="83186" y="1819"/>
                </a:lnTo>
                <a:cubicBezTo>
                  <a:pt x="70483" y="825"/>
                  <a:pt x="35872" y="0"/>
                  <a:pt x="1549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1" name="Google Shape;1861;p41"/>
          <p:cNvGrpSpPr/>
          <p:nvPr/>
        </p:nvGrpSpPr>
        <p:grpSpPr>
          <a:xfrm>
            <a:off x="7170499" y="3363215"/>
            <a:ext cx="1973581" cy="516854"/>
            <a:chOff x="3809225" y="238125"/>
            <a:chExt cx="1438575" cy="437975"/>
          </a:xfrm>
        </p:grpSpPr>
        <p:sp>
          <p:nvSpPr>
            <p:cNvPr id="1862" name="Google Shape;1862;p41"/>
            <p:cNvSpPr/>
            <p:nvPr/>
          </p:nvSpPr>
          <p:spPr>
            <a:xfrm>
              <a:off x="3809225" y="238125"/>
              <a:ext cx="1438575" cy="437975"/>
            </a:xfrm>
            <a:custGeom>
              <a:rect b="b" l="l" r="r" t="t"/>
              <a:pathLst>
                <a:path extrusionOk="0" h="17519" w="57543">
                  <a:moveTo>
                    <a:pt x="56453" y="0"/>
                  </a:moveTo>
                  <a:cubicBezTo>
                    <a:pt x="55340" y="0"/>
                    <a:pt x="53716" y="182"/>
                    <a:pt x="53273" y="1194"/>
                  </a:cubicBezTo>
                  <a:cubicBezTo>
                    <a:pt x="52582" y="2774"/>
                    <a:pt x="47296" y="13692"/>
                    <a:pt x="46210" y="13741"/>
                  </a:cubicBezTo>
                  <a:cubicBezTo>
                    <a:pt x="45751" y="13762"/>
                    <a:pt x="44909" y="13835"/>
                    <a:pt x="44076" y="13835"/>
                  </a:cubicBezTo>
                  <a:cubicBezTo>
                    <a:pt x="42936" y="13835"/>
                    <a:pt x="41811" y="13697"/>
                    <a:pt x="41704" y="13098"/>
                  </a:cubicBezTo>
                  <a:cubicBezTo>
                    <a:pt x="41518" y="12062"/>
                    <a:pt x="40578" y="10085"/>
                    <a:pt x="39739" y="9887"/>
                  </a:cubicBezTo>
                  <a:cubicBezTo>
                    <a:pt x="39643" y="9865"/>
                    <a:pt x="39482" y="9855"/>
                    <a:pt x="39270" y="9855"/>
                  </a:cubicBezTo>
                  <a:cubicBezTo>
                    <a:pt x="37984" y="9855"/>
                    <a:pt x="34841" y="10210"/>
                    <a:pt x="33333" y="10210"/>
                  </a:cubicBezTo>
                  <a:cubicBezTo>
                    <a:pt x="32908" y="10210"/>
                    <a:pt x="32613" y="10182"/>
                    <a:pt x="32527" y="10110"/>
                  </a:cubicBezTo>
                  <a:cubicBezTo>
                    <a:pt x="32083" y="9740"/>
                    <a:pt x="32033" y="9295"/>
                    <a:pt x="31391" y="9295"/>
                  </a:cubicBezTo>
                  <a:cubicBezTo>
                    <a:pt x="31021" y="9295"/>
                    <a:pt x="30390" y="9133"/>
                    <a:pt x="29936" y="9133"/>
                  </a:cubicBezTo>
                  <a:cubicBezTo>
                    <a:pt x="29603" y="9133"/>
                    <a:pt x="29365" y="9220"/>
                    <a:pt x="29394" y="9521"/>
                  </a:cubicBezTo>
                  <a:cubicBezTo>
                    <a:pt x="29465" y="10234"/>
                    <a:pt x="29810" y="10467"/>
                    <a:pt x="29859" y="11214"/>
                  </a:cubicBezTo>
                  <a:cubicBezTo>
                    <a:pt x="29909" y="11962"/>
                    <a:pt x="30304" y="13445"/>
                    <a:pt x="29070" y="13692"/>
                  </a:cubicBezTo>
                  <a:cubicBezTo>
                    <a:pt x="28069" y="13891"/>
                    <a:pt x="25123" y="14751"/>
                    <a:pt x="23988" y="14751"/>
                  </a:cubicBezTo>
                  <a:cubicBezTo>
                    <a:pt x="23722" y="14751"/>
                    <a:pt x="23556" y="14704"/>
                    <a:pt x="23537" y="14590"/>
                  </a:cubicBezTo>
                  <a:cubicBezTo>
                    <a:pt x="23439" y="13988"/>
                    <a:pt x="22154" y="13149"/>
                    <a:pt x="22697" y="13025"/>
                  </a:cubicBezTo>
                  <a:cubicBezTo>
                    <a:pt x="23241" y="12901"/>
                    <a:pt x="23142" y="13017"/>
                    <a:pt x="22747" y="12515"/>
                  </a:cubicBezTo>
                  <a:cubicBezTo>
                    <a:pt x="22677" y="12427"/>
                    <a:pt x="22319" y="12389"/>
                    <a:pt x="21775" y="12389"/>
                  </a:cubicBezTo>
                  <a:cubicBezTo>
                    <a:pt x="19221" y="12389"/>
                    <a:pt x="12559" y="13218"/>
                    <a:pt x="12274" y="13543"/>
                  </a:cubicBezTo>
                  <a:cubicBezTo>
                    <a:pt x="11929" y="13939"/>
                    <a:pt x="12026" y="15075"/>
                    <a:pt x="12077" y="15322"/>
                  </a:cubicBezTo>
                  <a:cubicBezTo>
                    <a:pt x="12127" y="15569"/>
                    <a:pt x="74" y="16802"/>
                    <a:pt x="0" y="17519"/>
                  </a:cubicBezTo>
                  <a:lnTo>
                    <a:pt x="57543" y="17519"/>
                  </a:lnTo>
                  <a:lnTo>
                    <a:pt x="57543" y="58"/>
                  </a:lnTo>
                  <a:cubicBezTo>
                    <a:pt x="57543" y="58"/>
                    <a:pt x="57079" y="0"/>
                    <a:pt x="56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1"/>
            <p:cNvSpPr/>
            <p:nvPr/>
          </p:nvSpPr>
          <p:spPr>
            <a:xfrm>
              <a:off x="3962475" y="316725"/>
              <a:ext cx="1285325" cy="359375"/>
            </a:xfrm>
            <a:custGeom>
              <a:rect b="b" l="l" r="r" t="t"/>
              <a:pathLst>
                <a:path extrusionOk="0" h="14375" w="51413">
                  <a:moveTo>
                    <a:pt x="51413" y="1"/>
                  </a:moveTo>
                  <a:cubicBezTo>
                    <a:pt x="51413" y="1"/>
                    <a:pt x="49848" y="2706"/>
                    <a:pt x="49812" y="3187"/>
                  </a:cubicBezTo>
                  <a:cubicBezTo>
                    <a:pt x="49774" y="3668"/>
                    <a:pt x="44513" y="6929"/>
                    <a:pt x="45107" y="7411"/>
                  </a:cubicBezTo>
                  <a:cubicBezTo>
                    <a:pt x="45699" y="7892"/>
                    <a:pt x="48292" y="7967"/>
                    <a:pt x="48699" y="8485"/>
                  </a:cubicBezTo>
                  <a:cubicBezTo>
                    <a:pt x="49107" y="9003"/>
                    <a:pt x="44106" y="12543"/>
                    <a:pt x="42772" y="12756"/>
                  </a:cubicBezTo>
                  <a:cubicBezTo>
                    <a:pt x="42536" y="12794"/>
                    <a:pt x="42309" y="12811"/>
                    <a:pt x="42100" y="12811"/>
                  </a:cubicBezTo>
                  <a:cubicBezTo>
                    <a:pt x="41128" y="12811"/>
                    <a:pt x="40539" y="12444"/>
                    <a:pt x="41179" y="12078"/>
                  </a:cubicBezTo>
                  <a:cubicBezTo>
                    <a:pt x="41957" y="11634"/>
                    <a:pt x="42698" y="10782"/>
                    <a:pt x="42698" y="10782"/>
                  </a:cubicBezTo>
                  <a:lnTo>
                    <a:pt x="42698" y="10782"/>
                  </a:lnTo>
                  <a:cubicBezTo>
                    <a:pt x="42698" y="10782"/>
                    <a:pt x="38845" y="12581"/>
                    <a:pt x="38215" y="12755"/>
                  </a:cubicBezTo>
                  <a:cubicBezTo>
                    <a:pt x="37764" y="12881"/>
                    <a:pt x="34299" y="13431"/>
                    <a:pt x="32856" y="13431"/>
                  </a:cubicBezTo>
                  <a:cubicBezTo>
                    <a:pt x="32288" y="13431"/>
                    <a:pt x="32033" y="13346"/>
                    <a:pt x="32399" y="13116"/>
                  </a:cubicBezTo>
                  <a:cubicBezTo>
                    <a:pt x="33695" y="12301"/>
                    <a:pt x="34510" y="11116"/>
                    <a:pt x="33695" y="10856"/>
                  </a:cubicBezTo>
                  <a:cubicBezTo>
                    <a:pt x="33659" y="10844"/>
                    <a:pt x="33613" y="10839"/>
                    <a:pt x="33557" y="10839"/>
                  </a:cubicBezTo>
                  <a:cubicBezTo>
                    <a:pt x="32408" y="10839"/>
                    <a:pt x="27328" y="13166"/>
                    <a:pt x="26481" y="13166"/>
                  </a:cubicBezTo>
                  <a:cubicBezTo>
                    <a:pt x="26446" y="13166"/>
                    <a:pt x="26418" y="13162"/>
                    <a:pt x="26398" y="13153"/>
                  </a:cubicBezTo>
                  <a:cubicBezTo>
                    <a:pt x="25879" y="12931"/>
                    <a:pt x="27398" y="12819"/>
                    <a:pt x="27213" y="11819"/>
                  </a:cubicBezTo>
                  <a:cubicBezTo>
                    <a:pt x="27048" y="10936"/>
                    <a:pt x="26827" y="10225"/>
                    <a:pt x="26369" y="10225"/>
                  </a:cubicBezTo>
                  <a:cubicBezTo>
                    <a:pt x="26309" y="10225"/>
                    <a:pt x="26244" y="10237"/>
                    <a:pt x="26175" y="10263"/>
                  </a:cubicBezTo>
                  <a:cubicBezTo>
                    <a:pt x="25582" y="10486"/>
                    <a:pt x="21210" y="13153"/>
                    <a:pt x="20618" y="13227"/>
                  </a:cubicBezTo>
                  <a:cubicBezTo>
                    <a:pt x="20546" y="13236"/>
                    <a:pt x="20412" y="13240"/>
                    <a:pt x="20234" y="13240"/>
                  </a:cubicBezTo>
                  <a:cubicBezTo>
                    <a:pt x="18946" y="13240"/>
                    <a:pt x="15319" y="13028"/>
                    <a:pt x="15579" y="12931"/>
                  </a:cubicBezTo>
                  <a:cubicBezTo>
                    <a:pt x="15875" y="12819"/>
                    <a:pt x="16394" y="12746"/>
                    <a:pt x="16579" y="12412"/>
                  </a:cubicBezTo>
                  <a:cubicBezTo>
                    <a:pt x="16603" y="12369"/>
                    <a:pt x="16514" y="12350"/>
                    <a:pt x="16337" y="12350"/>
                  </a:cubicBezTo>
                  <a:cubicBezTo>
                    <a:pt x="15133" y="12350"/>
                    <a:pt x="9876" y="13237"/>
                    <a:pt x="8874" y="13561"/>
                  </a:cubicBezTo>
                  <a:cubicBezTo>
                    <a:pt x="8215" y="13773"/>
                    <a:pt x="7252" y="13900"/>
                    <a:pt x="6592" y="13900"/>
                  </a:cubicBezTo>
                  <a:cubicBezTo>
                    <a:pt x="6101" y="13900"/>
                    <a:pt x="5778" y="13830"/>
                    <a:pt x="5873" y="13672"/>
                  </a:cubicBezTo>
                  <a:cubicBezTo>
                    <a:pt x="5912" y="13607"/>
                    <a:pt x="5776" y="13579"/>
                    <a:pt x="5521" y="13579"/>
                  </a:cubicBezTo>
                  <a:cubicBezTo>
                    <a:pt x="4324" y="13579"/>
                    <a:pt x="505" y="14190"/>
                    <a:pt x="1" y="14375"/>
                  </a:cubicBezTo>
                  <a:lnTo>
                    <a:pt x="51413" y="14375"/>
                  </a:lnTo>
                  <a:lnTo>
                    <a:pt x="514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4" name="Google Shape;1864;p41"/>
          <p:cNvSpPr/>
          <p:nvPr/>
        </p:nvSpPr>
        <p:spPr>
          <a:xfrm>
            <a:off x="7125392" y="4132750"/>
            <a:ext cx="1475086" cy="41575"/>
          </a:xfrm>
          <a:custGeom>
            <a:rect b="b" l="l" r="r" t="t"/>
            <a:pathLst>
              <a:path extrusionOk="0" h="1663" w="39959">
                <a:moveTo>
                  <a:pt x="1" y="647"/>
                </a:moveTo>
                <a:lnTo>
                  <a:pt x="1" y="648"/>
                </a:lnTo>
                <a:cubicBezTo>
                  <a:pt x="1" y="648"/>
                  <a:pt x="2" y="647"/>
                  <a:pt x="2" y="647"/>
                </a:cubicBezTo>
                <a:lnTo>
                  <a:pt x="2" y="647"/>
                </a:lnTo>
                <a:lnTo>
                  <a:pt x="1" y="647"/>
                </a:lnTo>
                <a:close/>
                <a:moveTo>
                  <a:pt x="25386" y="0"/>
                </a:moveTo>
                <a:cubicBezTo>
                  <a:pt x="14137" y="0"/>
                  <a:pt x="432" y="245"/>
                  <a:pt x="2" y="647"/>
                </a:cubicBezTo>
                <a:lnTo>
                  <a:pt x="2" y="647"/>
                </a:lnTo>
                <a:lnTo>
                  <a:pt x="1473" y="721"/>
                </a:lnTo>
                <a:cubicBezTo>
                  <a:pt x="3557" y="1051"/>
                  <a:pt x="5657" y="1382"/>
                  <a:pt x="7762" y="1382"/>
                </a:cubicBezTo>
                <a:cubicBezTo>
                  <a:pt x="8105" y="1382"/>
                  <a:pt x="8449" y="1373"/>
                  <a:pt x="8793" y="1354"/>
                </a:cubicBezTo>
                <a:cubicBezTo>
                  <a:pt x="10386" y="1265"/>
                  <a:pt x="11967" y="956"/>
                  <a:pt x="13560" y="956"/>
                </a:cubicBezTo>
                <a:cubicBezTo>
                  <a:pt x="13686" y="956"/>
                  <a:pt x="13812" y="958"/>
                  <a:pt x="13939" y="962"/>
                </a:cubicBezTo>
                <a:cubicBezTo>
                  <a:pt x="15653" y="1018"/>
                  <a:pt x="17330" y="1480"/>
                  <a:pt x="19040" y="1616"/>
                </a:cubicBezTo>
                <a:cubicBezTo>
                  <a:pt x="19447" y="1648"/>
                  <a:pt x="19853" y="1662"/>
                  <a:pt x="20259" y="1662"/>
                </a:cubicBezTo>
                <a:cubicBezTo>
                  <a:pt x="22685" y="1662"/>
                  <a:pt x="25112" y="1169"/>
                  <a:pt x="27544" y="1169"/>
                </a:cubicBezTo>
                <a:cubicBezTo>
                  <a:pt x="27701" y="1169"/>
                  <a:pt x="27859" y="1171"/>
                  <a:pt x="28016" y="1175"/>
                </a:cubicBezTo>
                <a:cubicBezTo>
                  <a:pt x="29744" y="1224"/>
                  <a:pt x="31459" y="1554"/>
                  <a:pt x="33186" y="1554"/>
                </a:cubicBezTo>
                <a:cubicBezTo>
                  <a:pt x="33238" y="1554"/>
                  <a:pt x="33291" y="1554"/>
                  <a:pt x="33344" y="1553"/>
                </a:cubicBezTo>
                <a:cubicBezTo>
                  <a:pt x="35554" y="1528"/>
                  <a:pt x="37826" y="945"/>
                  <a:pt x="39959" y="357"/>
                </a:cubicBezTo>
                <a:cubicBezTo>
                  <a:pt x="39373" y="111"/>
                  <a:pt x="32932" y="0"/>
                  <a:pt x="253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41"/>
          <p:cNvSpPr/>
          <p:nvPr/>
        </p:nvSpPr>
        <p:spPr>
          <a:xfrm>
            <a:off x="5767804" y="4024025"/>
            <a:ext cx="3271776" cy="74675"/>
          </a:xfrm>
          <a:custGeom>
            <a:rect b="b" l="l" r="r" t="t"/>
            <a:pathLst>
              <a:path extrusionOk="0" h="2987" w="88630">
                <a:moveTo>
                  <a:pt x="88628" y="1"/>
                </a:moveTo>
                <a:cubicBezTo>
                  <a:pt x="88627" y="1"/>
                  <a:pt x="88627" y="1"/>
                  <a:pt x="88627" y="1"/>
                </a:cubicBezTo>
                <a:lnTo>
                  <a:pt x="88627" y="1"/>
                </a:lnTo>
                <a:cubicBezTo>
                  <a:pt x="88628" y="1"/>
                  <a:pt x="88628" y="1"/>
                  <a:pt x="88629" y="1"/>
                </a:cubicBezTo>
                <a:close/>
                <a:moveTo>
                  <a:pt x="88627" y="1"/>
                </a:moveTo>
                <a:cubicBezTo>
                  <a:pt x="60387" y="667"/>
                  <a:pt x="32146" y="1334"/>
                  <a:pt x="3905" y="1998"/>
                </a:cubicBezTo>
                <a:lnTo>
                  <a:pt x="3905" y="1998"/>
                </a:lnTo>
                <a:cubicBezTo>
                  <a:pt x="3452" y="1980"/>
                  <a:pt x="2998" y="1970"/>
                  <a:pt x="2544" y="1970"/>
                </a:cubicBezTo>
                <a:cubicBezTo>
                  <a:pt x="1699" y="1970"/>
                  <a:pt x="852" y="2005"/>
                  <a:pt x="1" y="2090"/>
                </a:cubicBezTo>
                <a:cubicBezTo>
                  <a:pt x="1302" y="2060"/>
                  <a:pt x="2604" y="2029"/>
                  <a:pt x="3905" y="1998"/>
                </a:cubicBezTo>
                <a:lnTo>
                  <a:pt x="3905" y="1998"/>
                </a:lnTo>
                <a:cubicBezTo>
                  <a:pt x="6420" y="2099"/>
                  <a:pt x="8923" y="2444"/>
                  <a:pt x="11469" y="2647"/>
                </a:cubicBezTo>
                <a:cubicBezTo>
                  <a:pt x="14550" y="2894"/>
                  <a:pt x="17634" y="2986"/>
                  <a:pt x="20721" y="2986"/>
                </a:cubicBezTo>
                <a:cubicBezTo>
                  <a:pt x="29942" y="2986"/>
                  <a:pt x="39184" y="2159"/>
                  <a:pt x="48417" y="2145"/>
                </a:cubicBezTo>
                <a:cubicBezTo>
                  <a:pt x="48501" y="2145"/>
                  <a:pt x="48585" y="2145"/>
                  <a:pt x="48668" y="2145"/>
                </a:cubicBezTo>
                <a:cubicBezTo>
                  <a:pt x="54500" y="2145"/>
                  <a:pt x="60333" y="2460"/>
                  <a:pt x="66162" y="2460"/>
                </a:cubicBezTo>
                <a:cubicBezTo>
                  <a:pt x="67967" y="2460"/>
                  <a:pt x="69771" y="2430"/>
                  <a:pt x="71574" y="2351"/>
                </a:cubicBezTo>
                <a:cubicBezTo>
                  <a:pt x="77548" y="2089"/>
                  <a:pt x="82729" y="972"/>
                  <a:pt x="886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41"/>
          <p:cNvSpPr/>
          <p:nvPr/>
        </p:nvSpPr>
        <p:spPr>
          <a:xfrm>
            <a:off x="8711750" y="4682750"/>
            <a:ext cx="144042" cy="36400"/>
          </a:xfrm>
          <a:custGeom>
            <a:rect b="b" l="l" r="r" t="t"/>
            <a:pathLst>
              <a:path extrusionOk="0" h="1456" w="3902">
                <a:moveTo>
                  <a:pt x="2735" y="1"/>
                </a:moveTo>
                <a:cubicBezTo>
                  <a:pt x="1613" y="1"/>
                  <a:pt x="0" y="454"/>
                  <a:pt x="28" y="1152"/>
                </a:cubicBezTo>
                <a:cubicBezTo>
                  <a:pt x="36" y="1367"/>
                  <a:pt x="360" y="1456"/>
                  <a:pt x="813" y="1456"/>
                </a:cubicBezTo>
                <a:cubicBezTo>
                  <a:pt x="1949" y="1456"/>
                  <a:pt x="3902" y="898"/>
                  <a:pt x="3782" y="361"/>
                </a:cubicBezTo>
                <a:cubicBezTo>
                  <a:pt x="3727" y="112"/>
                  <a:pt x="3291" y="1"/>
                  <a:pt x="27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41"/>
          <p:cNvSpPr/>
          <p:nvPr/>
        </p:nvSpPr>
        <p:spPr>
          <a:xfrm>
            <a:off x="6294928" y="4717625"/>
            <a:ext cx="318835" cy="51950"/>
          </a:xfrm>
          <a:custGeom>
            <a:rect b="b" l="l" r="r" t="t"/>
            <a:pathLst>
              <a:path extrusionOk="0" h="2078" w="8637">
                <a:moveTo>
                  <a:pt x="6363" y="1"/>
                </a:moveTo>
                <a:cubicBezTo>
                  <a:pt x="3816" y="1"/>
                  <a:pt x="1" y="714"/>
                  <a:pt x="1" y="1380"/>
                </a:cubicBezTo>
                <a:cubicBezTo>
                  <a:pt x="1" y="1864"/>
                  <a:pt x="1247" y="2077"/>
                  <a:pt x="2791" y="2077"/>
                </a:cubicBezTo>
                <a:cubicBezTo>
                  <a:pt x="5271" y="2077"/>
                  <a:pt x="8517" y="1527"/>
                  <a:pt x="8594" y="662"/>
                </a:cubicBezTo>
                <a:cubicBezTo>
                  <a:pt x="8637" y="187"/>
                  <a:pt x="7666" y="1"/>
                  <a:pt x="63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41"/>
          <p:cNvSpPr/>
          <p:nvPr/>
        </p:nvSpPr>
        <p:spPr>
          <a:xfrm>
            <a:off x="6686645" y="4692000"/>
            <a:ext cx="139613" cy="33575"/>
          </a:xfrm>
          <a:custGeom>
            <a:rect b="b" l="l" r="r" t="t"/>
            <a:pathLst>
              <a:path extrusionOk="0" h="1343" w="3782">
                <a:moveTo>
                  <a:pt x="2508" y="1"/>
                </a:moveTo>
                <a:cubicBezTo>
                  <a:pt x="1438" y="1"/>
                  <a:pt x="1" y="444"/>
                  <a:pt x="110" y="1026"/>
                </a:cubicBezTo>
                <a:cubicBezTo>
                  <a:pt x="152" y="1246"/>
                  <a:pt x="588" y="1342"/>
                  <a:pt x="1140" y="1342"/>
                </a:cubicBezTo>
                <a:cubicBezTo>
                  <a:pt x="2233" y="1342"/>
                  <a:pt x="3781" y="963"/>
                  <a:pt x="3614" y="409"/>
                </a:cubicBezTo>
                <a:cubicBezTo>
                  <a:pt x="3528" y="122"/>
                  <a:pt x="3068" y="1"/>
                  <a:pt x="250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41"/>
          <p:cNvSpPr/>
          <p:nvPr/>
        </p:nvSpPr>
        <p:spPr>
          <a:xfrm>
            <a:off x="8798133" y="4792275"/>
            <a:ext cx="266009" cy="59475"/>
          </a:xfrm>
          <a:custGeom>
            <a:rect b="b" l="l" r="r" t="t"/>
            <a:pathLst>
              <a:path extrusionOk="0" h="2379" w="7206">
                <a:moveTo>
                  <a:pt x="5289" y="1"/>
                </a:moveTo>
                <a:cubicBezTo>
                  <a:pt x="3175" y="1"/>
                  <a:pt x="0" y="824"/>
                  <a:pt x="79" y="1807"/>
                </a:cubicBezTo>
                <a:cubicBezTo>
                  <a:pt x="112" y="2209"/>
                  <a:pt x="859" y="2379"/>
                  <a:pt x="1855" y="2379"/>
                </a:cubicBezTo>
                <a:cubicBezTo>
                  <a:pt x="3969" y="2379"/>
                  <a:pt x="7205" y="1612"/>
                  <a:pt x="7124" y="653"/>
                </a:cubicBezTo>
                <a:cubicBezTo>
                  <a:pt x="7086" y="193"/>
                  <a:pt x="6312" y="1"/>
                  <a:pt x="528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41"/>
          <p:cNvSpPr/>
          <p:nvPr/>
        </p:nvSpPr>
        <p:spPr>
          <a:xfrm>
            <a:off x="7317430" y="4711525"/>
            <a:ext cx="351763" cy="81175"/>
          </a:xfrm>
          <a:custGeom>
            <a:rect b="b" l="l" r="r" t="t"/>
            <a:pathLst>
              <a:path extrusionOk="0" h="3247" w="9529">
                <a:moveTo>
                  <a:pt x="5203" y="1"/>
                </a:moveTo>
                <a:cubicBezTo>
                  <a:pt x="2760" y="1"/>
                  <a:pt x="116" y="571"/>
                  <a:pt x="55" y="1711"/>
                </a:cubicBezTo>
                <a:cubicBezTo>
                  <a:pt x="1" y="2708"/>
                  <a:pt x="2202" y="3246"/>
                  <a:pt x="4470" y="3246"/>
                </a:cubicBezTo>
                <a:cubicBezTo>
                  <a:pt x="6959" y="3246"/>
                  <a:pt x="9528" y="2598"/>
                  <a:pt x="9281" y="1195"/>
                </a:cubicBezTo>
                <a:cubicBezTo>
                  <a:pt x="9141" y="398"/>
                  <a:pt x="7242" y="1"/>
                  <a:pt x="52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41"/>
          <p:cNvSpPr/>
          <p:nvPr/>
        </p:nvSpPr>
        <p:spPr>
          <a:xfrm>
            <a:off x="7041482" y="4761500"/>
            <a:ext cx="193730" cy="38075"/>
          </a:xfrm>
          <a:custGeom>
            <a:rect b="b" l="l" r="r" t="t"/>
            <a:pathLst>
              <a:path extrusionOk="0" h="1523" w="5248">
                <a:moveTo>
                  <a:pt x="4034" y="1"/>
                </a:moveTo>
                <a:cubicBezTo>
                  <a:pt x="2627" y="1"/>
                  <a:pt x="1" y="744"/>
                  <a:pt x="364" y="1247"/>
                </a:cubicBezTo>
                <a:cubicBezTo>
                  <a:pt x="501" y="1437"/>
                  <a:pt x="980" y="1523"/>
                  <a:pt x="1579" y="1523"/>
                </a:cubicBezTo>
                <a:cubicBezTo>
                  <a:pt x="3051" y="1523"/>
                  <a:pt x="5247" y="1004"/>
                  <a:pt x="4864" y="237"/>
                </a:cubicBezTo>
                <a:cubicBezTo>
                  <a:pt x="4781" y="70"/>
                  <a:pt x="4464" y="1"/>
                  <a:pt x="403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72" name="Google Shape;1872;p41"/>
          <p:cNvGrpSpPr/>
          <p:nvPr/>
        </p:nvGrpSpPr>
        <p:grpSpPr>
          <a:xfrm>
            <a:off x="0" y="3810000"/>
            <a:ext cx="9144075" cy="1333500"/>
            <a:chOff x="0" y="3810000"/>
            <a:chExt cx="9144075" cy="1333500"/>
          </a:xfrm>
        </p:grpSpPr>
        <p:sp>
          <p:nvSpPr>
            <p:cNvPr id="1873" name="Google Shape;1873;p41"/>
            <p:cNvSpPr/>
            <p:nvPr/>
          </p:nvSpPr>
          <p:spPr>
            <a:xfrm>
              <a:off x="75" y="3810000"/>
              <a:ext cx="9144000" cy="133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1"/>
            <p:cNvSpPr/>
            <p:nvPr/>
          </p:nvSpPr>
          <p:spPr>
            <a:xfrm>
              <a:off x="4077897" y="3842000"/>
              <a:ext cx="5065919" cy="166425"/>
            </a:xfrm>
            <a:custGeom>
              <a:rect b="b" l="l" r="r" t="t"/>
              <a:pathLst>
                <a:path extrusionOk="0" h="6657" w="137232">
                  <a:moveTo>
                    <a:pt x="137232" y="0"/>
                  </a:moveTo>
                  <a:cubicBezTo>
                    <a:pt x="118949" y="145"/>
                    <a:pt x="100713" y="2483"/>
                    <a:pt x="82433" y="3442"/>
                  </a:cubicBezTo>
                  <a:cubicBezTo>
                    <a:pt x="71467" y="4015"/>
                    <a:pt x="60452" y="4104"/>
                    <a:pt x="49427" y="4104"/>
                  </a:cubicBezTo>
                  <a:cubicBezTo>
                    <a:pt x="44458" y="4104"/>
                    <a:pt x="39487" y="4086"/>
                    <a:pt x="34517" y="4086"/>
                  </a:cubicBezTo>
                  <a:cubicBezTo>
                    <a:pt x="22987" y="4086"/>
                    <a:pt x="11465" y="4183"/>
                    <a:pt x="0" y="4829"/>
                  </a:cubicBezTo>
                  <a:cubicBezTo>
                    <a:pt x="19909" y="6048"/>
                    <a:pt x="39855" y="6657"/>
                    <a:pt x="59800" y="6657"/>
                  </a:cubicBezTo>
                  <a:cubicBezTo>
                    <a:pt x="85637" y="6657"/>
                    <a:pt x="111474" y="5635"/>
                    <a:pt x="137232" y="3590"/>
                  </a:cubicBezTo>
                  <a:lnTo>
                    <a:pt x="1372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1"/>
            <p:cNvSpPr/>
            <p:nvPr/>
          </p:nvSpPr>
          <p:spPr>
            <a:xfrm>
              <a:off x="74" y="3931700"/>
              <a:ext cx="3795785" cy="96575"/>
            </a:xfrm>
            <a:custGeom>
              <a:rect b="b" l="l" r="r" t="t"/>
              <a:pathLst>
                <a:path extrusionOk="0" h="3863" w="102825">
                  <a:moveTo>
                    <a:pt x="68702" y="1"/>
                  </a:moveTo>
                  <a:cubicBezTo>
                    <a:pt x="59546" y="1"/>
                    <a:pt x="50347" y="425"/>
                    <a:pt x="41019" y="848"/>
                  </a:cubicBezTo>
                  <a:cubicBezTo>
                    <a:pt x="31689" y="1272"/>
                    <a:pt x="22267" y="1456"/>
                    <a:pt x="12859" y="1456"/>
                  </a:cubicBezTo>
                  <a:cubicBezTo>
                    <a:pt x="8566" y="1456"/>
                    <a:pt x="4277" y="1418"/>
                    <a:pt x="0" y="1346"/>
                  </a:cubicBezTo>
                  <a:lnTo>
                    <a:pt x="0" y="3863"/>
                  </a:lnTo>
                  <a:cubicBezTo>
                    <a:pt x="17947" y="3846"/>
                    <a:pt x="35896" y="3741"/>
                    <a:pt x="53820" y="2835"/>
                  </a:cubicBezTo>
                  <a:cubicBezTo>
                    <a:pt x="63743" y="2332"/>
                    <a:pt x="73708" y="1586"/>
                    <a:pt x="83634" y="1586"/>
                  </a:cubicBezTo>
                  <a:cubicBezTo>
                    <a:pt x="90055" y="1586"/>
                    <a:pt x="96459" y="1898"/>
                    <a:pt x="102824" y="2790"/>
                  </a:cubicBezTo>
                  <a:cubicBezTo>
                    <a:pt x="91408" y="657"/>
                    <a:pt x="80089" y="1"/>
                    <a:pt x="687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1"/>
            <p:cNvSpPr/>
            <p:nvPr/>
          </p:nvSpPr>
          <p:spPr>
            <a:xfrm>
              <a:off x="74" y="4322150"/>
              <a:ext cx="9143661" cy="254200"/>
            </a:xfrm>
            <a:custGeom>
              <a:rect b="b" l="l" r="r" t="t"/>
              <a:pathLst>
                <a:path extrusionOk="0" h="10168" w="247695">
                  <a:moveTo>
                    <a:pt x="78095" y="0"/>
                  </a:moveTo>
                  <a:cubicBezTo>
                    <a:pt x="52006" y="0"/>
                    <a:pt x="25938" y="718"/>
                    <a:pt x="0" y="3295"/>
                  </a:cubicBezTo>
                  <a:lnTo>
                    <a:pt x="0" y="9764"/>
                  </a:lnTo>
                  <a:cubicBezTo>
                    <a:pt x="3492" y="10045"/>
                    <a:pt x="6987" y="10167"/>
                    <a:pt x="10484" y="10167"/>
                  </a:cubicBezTo>
                  <a:cubicBezTo>
                    <a:pt x="35361" y="10167"/>
                    <a:pt x="60364" y="3947"/>
                    <a:pt x="85264" y="3947"/>
                  </a:cubicBezTo>
                  <a:cubicBezTo>
                    <a:pt x="89760" y="3947"/>
                    <a:pt x="94254" y="4150"/>
                    <a:pt x="98742" y="4629"/>
                  </a:cubicBezTo>
                  <a:cubicBezTo>
                    <a:pt x="109185" y="5742"/>
                    <a:pt x="119446" y="8345"/>
                    <a:pt x="129922" y="9025"/>
                  </a:cubicBezTo>
                  <a:cubicBezTo>
                    <a:pt x="131983" y="9158"/>
                    <a:pt x="134044" y="9218"/>
                    <a:pt x="136103" y="9218"/>
                  </a:cubicBezTo>
                  <a:cubicBezTo>
                    <a:pt x="151352" y="9218"/>
                    <a:pt x="166559" y="5982"/>
                    <a:pt x="181851" y="5851"/>
                  </a:cubicBezTo>
                  <a:cubicBezTo>
                    <a:pt x="182180" y="5849"/>
                    <a:pt x="182508" y="5847"/>
                    <a:pt x="182837" y="5847"/>
                  </a:cubicBezTo>
                  <a:cubicBezTo>
                    <a:pt x="198357" y="5847"/>
                    <a:pt x="214151" y="8876"/>
                    <a:pt x="229532" y="8876"/>
                  </a:cubicBezTo>
                  <a:cubicBezTo>
                    <a:pt x="235666" y="8876"/>
                    <a:pt x="241734" y="8394"/>
                    <a:pt x="247694" y="7046"/>
                  </a:cubicBezTo>
                  <a:lnTo>
                    <a:pt x="247694" y="3222"/>
                  </a:lnTo>
                  <a:cubicBezTo>
                    <a:pt x="207492" y="2486"/>
                    <a:pt x="167310" y="1257"/>
                    <a:pt x="127104" y="564"/>
                  </a:cubicBezTo>
                  <a:cubicBezTo>
                    <a:pt x="110777" y="281"/>
                    <a:pt x="94432" y="0"/>
                    <a:pt x="78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1"/>
            <p:cNvSpPr/>
            <p:nvPr/>
          </p:nvSpPr>
          <p:spPr>
            <a:xfrm>
              <a:off x="3199479" y="4309875"/>
              <a:ext cx="1948964" cy="132175"/>
            </a:xfrm>
            <a:custGeom>
              <a:rect b="b" l="l" r="r" t="t"/>
              <a:pathLst>
                <a:path extrusionOk="0" h="5287" w="52796">
                  <a:moveTo>
                    <a:pt x="17409" y="0"/>
                  </a:moveTo>
                  <a:cubicBezTo>
                    <a:pt x="8137" y="0"/>
                    <a:pt x="542" y="169"/>
                    <a:pt x="0" y="517"/>
                  </a:cubicBezTo>
                  <a:cubicBezTo>
                    <a:pt x="748" y="434"/>
                    <a:pt x="1501" y="397"/>
                    <a:pt x="2258" y="397"/>
                  </a:cubicBezTo>
                  <a:cubicBezTo>
                    <a:pt x="8341" y="397"/>
                    <a:pt x="14705" y="2764"/>
                    <a:pt x="20774" y="2764"/>
                  </a:cubicBezTo>
                  <a:cubicBezTo>
                    <a:pt x="21139" y="2764"/>
                    <a:pt x="21502" y="2756"/>
                    <a:pt x="21864" y="2738"/>
                  </a:cubicBezTo>
                  <a:cubicBezTo>
                    <a:pt x="23737" y="2644"/>
                    <a:pt x="25608" y="2334"/>
                    <a:pt x="27477" y="2334"/>
                  </a:cubicBezTo>
                  <a:cubicBezTo>
                    <a:pt x="27872" y="2334"/>
                    <a:pt x="28267" y="2348"/>
                    <a:pt x="28662" y="2381"/>
                  </a:cubicBezTo>
                  <a:cubicBezTo>
                    <a:pt x="30851" y="2561"/>
                    <a:pt x="32947" y="3311"/>
                    <a:pt x="35012" y="4051"/>
                  </a:cubicBezTo>
                  <a:cubicBezTo>
                    <a:pt x="36726" y="4666"/>
                    <a:pt x="38494" y="5287"/>
                    <a:pt x="40304" y="5287"/>
                  </a:cubicBezTo>
                  <a:cubicBezTo>
                    <a:pt x="40469" y="5287"/>
                    <a:pt x="40635" y="5282"/>
                    <a:pt x="40801" y="5271"/>
                  </a:cubicBezTo>
                  <a:cubicBezTo>
                    <a:pt x="42587" y="5155"/>
                    <a:pt x="44260" y="4393"/>
                    <a:pt x="45906" y="3689"/>
                  </a:cubicBezTo>
                  <a:cubicBezTo>
                    <a:pt x="48177" y="2716"/>
                    <a:pt x="50338" y="1550"/>
                    <a:pt x="52795" y="1283"/>
                  </a:cubicBezTo>
                  <a:cubicBezTo>
                    <a:pt x="51878" y="443"/>
                    <a:pt x="32441" y="0"/>
                    <a:pt x="17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1"/>
            <p:cNvSpPr/>
            <p:nvPr/>
          </p:nvSpPr>
          <p:spPr>
            <a:xfrm>
              <a:off x="207874" y="4307225"/>
              <a:ext cx="2313906" cy="137325"/>
            </a:xfrm>
            <a:custGeom>
              <a:rect b="b" l="l" r="r" t="t"/>
              <a:pathLst>
                <a:path extrusionOk="0" h="5493" w="62682">
                  <a:moveTo>
                    <a:pt x="54286" y="1"/>
                  </a:moveTo>
                  <a:cubicBezTo>
                    <a:pt x="37242" y="1"/>
                    <a:pt x="1152" y="2872"/>
                    <a:pt x="1" y="3360"/>
                  </a:cubicBezTo>
                  <a:lnTo>
                    <a:pt x="1784" y="3478"/>
                  </a:lnTo>
                  <a:cubicBezTo>
                    <a:pt x="3100" y="3457"/>
                    <a:pt x="4418" y="3436"/>
                    <a:pt x="5736" y="3436"/>
                  </a:cubicBezTo>
                  <a:cubicBezTo>
                    <a:pt x="9003" y="3436"/>
                    <a:pt x="12268" y="3564"/>
                    <a:pt x="15479" y="4138"/>
                  </a:cubicBezTo>
                  <a:cubicBezTo>
                    <a:pt x="17877" y="4567"/>
                    <a:pt x="20238" y="5244"/>
                    <a:pt x="22667" y="5435"/>
                  </a:cubicBezTo>
                  <a:cubicBezTo>
                    <a:pt x="23157" y="5473"/>
                    <a:pt x="23646" y="5492"/>
                    <a:pt x="24135" y="5492"/>
                  </a:cubicBezTo>
                  <a:cubicBezTo>
                    <a:pt x="27041" y="5492"/>
                    <a:pt x="29938" y="4834"/>
                    <a:pt x="32663" y="3804"/>
                  </a:cubicBezTo>
                  <a:cubicBezTo>
                    <a:pt x="34349" y="3165"/>
                    <a:pt x="36024" y="2376"/>
                    <a:pt x="37823" y="2276"/>
                  </a:cubicBezTo>
                  <a:cubicBezTo>
                    <a:pt x="37957" y="2269"/>
                    <a:pt x="38091" y="2266"/>
                    <a:pt x="38225" y="2266"/>
                  </a:cubicBezTo>
                  <a:cubicBezTo>
                    <a:pt x="39933" y="2266"/>
                    <a:pt x="41601" y="2838"/>
                    <a:pt x="43283" y="3180"/>
                  </a:cubicBezTo>
                  <a:cubicBezTo>
                    <a:pt x="44518" y="3430"/>
                    <a:pt x="45778" y="3555"/>
                    <a:pt x="47038" y="3555"/>
                  </a:cubicBezTo>
                  <a:cubicBezTo>
                    <a:pt x="48271" y="3555"/>
                    <a:pt x="49504" y="3435"/>
                    <a:pt x="50713" y="3196"/>
                  </a:cubicBezTo>
                  <a:cubicBezTo>
                    <a:pt x="54336" y="2479"/>
                    <a:pt x="57857" y="562"/>
                    <a:pt x="61494" y="562"/>
                  </a:cubicBezTo>
                  <a:cubicBezTo>
                    <a:pt x="61889" y="562"/>
                    <a:pt x="62284" y="584"/>
                    <a:pt x="62682" y="633"/>
                  </a:cubicBezTo>
                  <a:cubicBezTo>
                    <a:pt x="61673" y="184"/>
                    <a:pt x="58586" y="1"/>
                    <a:pt x="54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1"/>
            <p:cNvSpPr/>
            <p:nvPr/>
          </p:nvSpPr>
          <p:spPr>
            <a:xfrm>
              <a:off x="74" y="4083925"/>
              <a:ext cx="9143661" cy="178450"/>
            </a:xfrm>
            <a:custGeom>
              <a:rect b="b" l="l" r="r" t="t"/>
              <a:pathLst>
                <a:path extrusionOk="0" h="7138" w="247695">
                  <a:moveTo>
                    <a:pt x="97638" y="0"/>
                  </a:moveTo>
                  <a:cubicBezTo>
                    <a:pt x="96610" y="0"/>
                    <a:pt x="95582" y="4"/>
                    <a:pt x="94554" y="13"/>
                  </a:cubicBezTo>
                  <a:cubicBezTo>
                    <a:pt x="62898" y="277"/>
                    <a:pt x="31619" y="5621"/>
                    <a:pt x="0" y="6011"/>
                  </a:cubicBezTo>
                  <a:lnTo>
                    <a:pt x="0" y="7137"/>
                  </a:lnTo>
                  <a:cubicBezTo>
                    <a:pt x="12739" y="6050"/>
                    <a:pt x="25592" y="6555"/>
                    <a:pt x="38373" y="5884"/>
                  </a:cubicBezTo>
                  <a:cubicBezTo>
                    <a:pt x="52422" y="5151"/>
                    <a:pt x="66377" y="2996"/>
                    <a:pt x="80435" y="2417"/>
                  </a:cubicBezTo>
                  <a:cubicBezTo>
                    <a:pt x="83365" y="2297"/>
                    <a:pt x="86295" y="2246"/>
                    <a:pt x="89225" y="2246"/>
                  </a:cubicBezTo>
                  <a:cubicBezTo>
                    <a:pt x="100023" y="2246"/>
                    <a:pt x="110822" y="2940"/>
                    <a:pt x="121615" y="3452"/>
                  </a:cubicBezTo>
                  <a:cubicBezTo>
                    <a:pt x="143698" y="4499"/>
                    <a:pt x="165805" y="4785"/>
                    <a:pt x="187916" y="4785"/>
                  </a:cubicBezTo>
                  <a:cubicBezTo>
                    <a:pt x="201267" y="4785"/>
                    <a:pt x="214620" y="4681"/>
                    <a:pt x="227969" y="4577"/>
                  </a:cubicBezTo>
                  <a:cubicBezTo>
                    <a:pt x="234547" y="4525"/>
                    <a:pt x="241143" y="4471"/>
                    <a:pt x="247694" y="3897"/>
                  </a:cubicBezTo>
                  <a:lnTo>
                    <a:pt x="247694" y="1955"/>
                  </a:lnTo>
                  <a:cubicBezTo>
                    <a:pt x="232270" y="2392"/>
                    <a:pt x="216758" y="2623"/>
                    <a:pt x="201239" y="2623"/>
                  </a:cubicBezTo>
                  <a:cubicBezTo>
                    <a:pt x="181021" y="2623"/>
                    <a:pt x="160791" y="2232"/>
                    <a:pt x="140727" y="1397"/>
                  </a:cubicBezTo>
                  <a:cubicBezTo>
                    <a:pt x="126368" y="800"/>
                    <a:pt x="112009" y="0"/>
                    <a:pt x="97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1"/>
            <p:cNvSpPr/>
            <p:nvPr/>
          </p:nvSpPr>
          <p:spPr>
            <a:xfrm>
              <a:off x="4001259" y="4084425"/>
              <a:ext cx="1418976" cy="60075"/>
            </a:xfrm>
            <a:custGeom>
              <a:rect b="b" l="l" r="r" t="t"/>
              <a:pathLst>
                <a:path extrusionOk="0" h="2403" w="38439">
                  <a:moveTo>
                    <a:pt x="2410" y="1"/>
                  </a:moveTo>
                  <a:cubicBezTo>
                    <a:pt x="993" y="1"/>
                    <a:pt x="115" y="35"/>
                    <a:pt x="0" y="112"/>
                  </a:cubicBezTo>
                  <a:cubicBezTo>
                    <a:pt x="2480" y="664"/>
                    <a:pt x="5334" y="1207"/>
                    <a:pt x="7933" y="1207"/>
                  </a:cubicBezTo>
                  <a:cubicBezTo>
                    <a:pt x="8211" y="1207"/>
                    <a:pt x="8487" y="1201"/>
                    <a:pt x="8758" y="1188"/>
                  </a:cubicBezTo>
                  <a:cubicBezTo>
                    <a:pt x="9698" y="1143"/>
                    <a:pt x="10638" y="1014"/>
                    <a:pt x="11577" y="1014"/>
                  </a:cubicBezTo>
                  <a:cubicBezTo>
                    <a:pt x="11829" y="1014"/>
                    <a:pt x="12082" y="1023"/>
                    <a:pt x="12334" y="1046"/>
                  </a:cubicBezTo>
                  <a:cubicBezTo>
                    <a:pt x="14174" y="1214"/>
                    <a:pt x="15889" y="2092"/>
                    <a:pt x="17726" y="2299"/>
                  </a:cubicBezTo>
                  <a:cubicBezTo>
                    <a:pt x="18045" y="2335"/>
                    <a:pt x="18364" y="2351"/>
                    <a:pt x="18684" y="2351"/>
                  </a:cubicBezTo>
                  <a:cubicBezTo>
                    <a:pt x="19745" y="2351"/>
                    <a:pt x="20808" y="2181"/>
                    <a:pt x="21862" y="2031"/>
                  </a:cubicBezTo>
                  <a:cubicBezTo>
                    <a:pt x="23296" y="1827"/>
                    <a:pt x="24744" y="1659"/>
                    <a:pt x="26188" y="1659"/>
                  </a:cubicBezTo>
                  <a:cubicBezTo>
                    <a:pt x="26805" y="1659"/>
                    <a:pt x="27421" y="1689"/>
                    <a:pt x="28035" y="1761"/>
                  </a:cubicBezTo>
                  <a:cubicBezTo>
                    <a:pt x="29346" y="1915"/>
                    <a:pt x="30631" y="2253"/>
                    <a:pt x="31947" y="2366"/>
                  </a:cubicBezTo>
                  <a:cubicBezTo>
                    <a:pt x="32235" y="2391"/>
                    <a:pt x="32528" y="2402"/>
                    <a:pt x="32824" y="2402"/>
                  </a:cubicBezTo>
                  <a:cubicBezTo>
                    <a:pt x="34680" y="2402"/>
                    <a:pt x="36653" y="1959"/>
                    <a:pt x="38438" y="1616"/>
                  </a:cubicBezTo>
                  <a:cubicBezTo>
                    <a:pt x="38036" y="1185"/>
                    <a:pt x="10788" y="1"/>
                    <a:pt x="2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1"/>
            <p:cNvSpPr/>
            <p:nvPr/>
          </p:nvSpPr>
          <p:spPr>
            <a:xfrm>
              <a:off x="1793087" y="4090675"/>
              <a:ext cx="1183679" cy="78400"/>
            </a:xfrm>
            <a:custGeom>
              <a:rect b="b" l="l" r="r" t="t"/>
              <a:pathLst>
                <a:path extrusionOk="0" h="3136" w="32065">
                  <a:moveTo>
                    <a:pt x="30177" y="0"/>
                  </a:moveTo>
                  <a:cubicBezTo>
                    <a:pt x="23280" y="0"/>
                    <a:pt x="417" y="2182"/>
                    <a:pt x="0" y="2576"/>
                  </a:cubicBezTo>
                  <a:cubicBezTo>
                    <a:pt x="998" y="2973"/>
                    <a:pt x="2373" y="3135"/>
                    <a:pt x="3694" y="3135"/>
                  </a:cubicBezTo>
                  <a:cubicBezTo>
                    <a:pt x="4577" y="3135"/>
                    <a:pt x="5436" y="3063"/>
                    <a:pt x="6143" y="2939"/>
                  </a:cubicBezTo>
                  <a:cubicBezTo>
                    <a:pt x="7908" y="2631"/>
                    <a:pt x="9650" y="2138"/>
                    <a:pt x="11440" y="2070"/>
                  </a:cubicBezTo>
                  <a:cubicBezTo>
                    <a:pt x="11596" y="2065"/>
                    <a:pt x="11751" y="2062"/>
                    <a:pt x="11907" y="2062"/>
                  </a:cubicBezTo>
                  <a:cubicBezTo>
                    <a:pt x="13305" y="2062"/>
                    <a:pt x="14702" y="2275"/>
                    <a:pt x="16098" y="2275"/>
                  </a:cubicBezTo>
                  <a:cubicBezTo>
                    <a:pt x="16362" y="2275"/>
                    <a:pt x="16627" y="2267"/>
                    <a:pt x="16892" y="2249"/>
                  </a:cubicBezTo>
                  <a:cubicBezTo>
                    <a:pt x="18598" y="2131"/>
                    <a:pt x="20247" y="1578"/>
                    <a:pt x="21946" y="1398"/>
                  </a:cubicBezTo>
                  <a:cubicBezTo>
                    <a:pt x="22487" y="1341"/>
                    <a:pt x="23028" y="1322"/>
                    <a:pt x="23571" y="1322"/>
                  </a:cubicBezTo>
                  <a:cubicBezTo>
                    <a:pt x="24657" y="1322"/>
                    <a:pt x="25747" y="1398"/>
                    <a:pt x="26835" y="1398"/>
                  </a:cubicBezTo>
                  <a:cubicBezTo>
                    <a:pt x="26924" y="1398"/>
                    <a:pt x="27014" y="1398"/>
                    <a:pt x="27103" y="1397"/>
                  </a:cubicBezTo>
                  <a:cubicBezTo>
                    <a:pt x="28822" y="1375"/>
                    <a:pt x="30667" y="1159"/>
                    <a:pt x="32064" y="156"/>
                  </a:cubicBezTo>
                  <a:cubicBezTo>
                    <a:pt x="31867" y="48"/>
                    <a:pt x="31196" y="0"/>
                    <a:pt x="301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1"/>
            <p:cNvSpPr/>
            <p:nvPr/>
          </p:nvSpPr>
          <p:spPr>
            <a:xfrm>
              <a:off x="171918" y="4196825"/>
              <a:ext cx="886181" cy="41550"/>
            </a:xfrm>
            <a:custGeom>
              <a:rect b="b" l="l" r="r" t="t"/>
              <a:pathLst>
                <a:path extrusionOk="0" h="1662" w="24006">
                  <a:moveTo>
                    <a:pt x="23061" y="0"/>
                  </a:moveTo>
                  <a:cubicBezTo>
                    <a:pt x="18681" y="0"/>
                    <a:pt x="698" y="1101"/>
                    <a:pt x="1" y="1403"/>
                  </a:cubicBezTo>
                  <a:cubicBezTo>
                    <a:pt x="1014" y="1595"/>
                    <a:pt x="2081" y="1662"/>
                    <a:pt x="3167" y="1662"/>
                  </a:cubicBezTo>
                  <a:cubicBezTo>
                    <a:pt x="5324" y="1662"/>
                    <a:pt x="7558" y="1398"/>
                    <a:pt x="9606" y="1320"/>
                  </a:cubicBezTo>
                  <a:cubicBezTo>
                    <a:pt x="10270" y="1294"/>
                    <a:pt x="10937" y="1286"/>
                    <a:pt x="11606" y="1286"/>
                  </a:cubicBezTo>
                  <a:cubicBezTo>
                    <a:pt x="12852" y="1286"/>
                    <a:pt x="14104" y="1314"/>
                    <a:pt x="15351" y="1314"/>
                  </a:cubicBezTo>
                  <a:cubicBezTo>
                    <a:pt x="18327" y="1314"/>
                    <a:pt x="21270" y="1153"/>
                    <a:pt x="24006" y="56"/>
                  </a:cubicBezTo>
                  <a:cubicBezTo>
                    <a:pt x="23945" y="18"/>
                    <a:pt x="23610" y="0"/>
                    <a:pt x="230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1"/>
            <p:cNvSpPr/>
            <p:nvPr/>
          </p:nvSpPr>
          <p:spPr>
            <a:xfrm>
              <a:off x="158850" y="4018425"/>
              <a:ext cx="2905137" cy="116725"/>
            </a:xfrm>
            <a:custGeom>
              <a:rect b="b" l="l" r="r" t="t"/>
              <a:pathLst>
                <a:path extrusionOk="0" h="4669" w="78698">
                  <a:moveTo>
                    <a:pt x="74733" y="0"/>
                  </a:moveTo>
                  <a:cubicBezTo>
                    <a:pt x="67340" y="0"/>
                    <a:pt x="59949" y="757"/>
                    <a:pt x="52552" y="1025"/>
                  </a:cubicBezTo>
                  <a:cubicBezTo>
                    <a:pt x="42283" y="1398"/>
                    <a:pt x="31978" y="828"/>
                    <a:pt x="21741" y="1721"/>
                  </a:cubicBezTo>
                  <a:cubicBezTo>
                    <a:pt x="17433" y="2096"/>
                    <a:pt x="13127" y="2731"/>
                    <a:pt x="8811" y="2731"/>
                  </a:cubicBezTo>
                  <a:cubicBezTo>
                    <a:pt x="8143" y="2731"/>
                    <a:pt x="7475" y="2715"/>
                    <a:pt x="6807" y="2682"/>
                  </a:cubicBezTo>
                  <a:cubicBezTo>
                    <a:pt x="5628" y="2623"/>
                    <a:pt x="4432" y="2508"/>
                    <a:pt x="3251" y="2508"/>
                  </a:cubicBezTo>
                  <a:cubicBezTo>
                    <a:pt x="2145" y="2508"/>
                    <a:pt x="1052" y="2609"/>
                    <a:pt x="1" y="2948"/>
                  </a:cubicBezTo>
                  <a:cubicBezTo>
                    <a:pt x="3318" y="4242"/>
                    <a:pt x="6884" y="4669"/>
                    <a:pt x="10531" y="4669"/>
                  </a:cubicBezTo>
                  <a:cubicBezTo>
                    <a:pt x="15638" y="4669"/>
                    <a:pt x="20904" y="3831"/>
                    <a:pt x="25869" y="3362"/>
                  </a:cubicBezTo>
                  <a:cubicBezTo>
                    <a:pt x="31708" y="2809"/>
                    <a:pt x="37597" y="2743"/>
                    <a:pt x="43485" y="2743"/>
                  </a:cubicBezTo>
                  <a:cubicBezTo>
                    <a:pt x="45311" y="2743"/>
                    <a:pt x="47137" y="2750"/>
                    <a:pt x="48961" y="2750"/>
                  </a:cubicBezTo>
                  <a:cubicBezTo>
                    <a:pt x="59002" y="2750"/>
                    <a:pt x="68997" y="2559"/>
                    <a:pt x="78697" y="80"/>
                  </a:cubicBezTo>
                  <a:cubicBezTo>
                    <a:pt x="77376" y="24"/>
                    <a:pt x="76055" y="0"/>
                    <a:pt x="7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1"/>
            <p:cNvSpPr/>
            <p:nvPr/>
          </p:nvSpPr>
          <p:spPr>
            <a:xfrm>
              <a:off x="0" y="4809900"/>
              <a:ext cx="9143698" cy="333600"/>
            </a:xfrm>
            <a:custGeom>
              <a:rect b="b" l="l" r="r" t="t"/>
              <a:pathLst>
                <a:path extrusionOk="0" h="13344" w="247696">
                  <a:moveTo>
                    <a:pt x="247696" y="0"/>
                  </a:moveTo>
                  <a:lnTo>
                    <a:pt x="1" y="2219"/>
                  </a:lnTo>
                  <a:lnTo>
                    <a:pt x="1" y="13343"/>
                  </a:lnTo>
                  <a:cubicBezTo>
                    <a:pt x="14887" y="8508"/>
                    <a:pt x="31338" y="10014"/>
                    <a:pt x="47144" y="9301"/>
                  </a:cubicBezTo>
                  <a:cubicBezTo>
                    <a:pt x="61501" y="8652"/>
                    <a:pt x="75792" y="6085"/>
                    <a:pt x="90132" y="6085"/>
                  </a:cubicBezTo>
                  <a:cubicBezTo>
                    <a:pt x="91935" y="6085"/>
                    <a:pt x="93739" y="6126"/>
                    <a:pt x="95543" y="6216"/>
                  </a:cubicBezTo>
                  <a:cubicBezTo>
                    <a:pt x="105408" y="6708"/>
                    <a:pt x="115141" y="8673"/>
                    <a:pt x="124983" y="9522"/>
                  </a:cubicBezTo>
                  <a:cubicBezTo>
                    <a:pt x="129446" y="9907"/>
                    <a:pt x="133915" y="10062"/>
                    <a:pt x="138386" y="10062"/>
                  </a:cubicBezTo>
                  <a:cubicBezTo>
                    <a:pt x="156813" y="10062"/>
                    <a:pt x="175293" y="7430"/>
                    <a:pt x="193735" y="7430"/>
                  </a:cubicBezTo>
                  <a:cubicBezTo>
                    <a:pt x="197291" y="7430"/>
                    <a:pt x="200845" y="7528"/>
                    <a:pt x="204397" y="7762"/>
                  </a:cubicBezTo>
                  <a:cubicBezTo>
                    <a:pt x="214207" y="8407"/>
                    <a:pt x="224259" y="10052"/>
                    <a:pt x="234046" y="10052"/>
                  </a:cubicBezTo>
                  <a:cubicBezTo>
                    <a:pt x="238673" y="10052"/>
                    <a:pt x="243241" y="9684"/>
                    <a:pt x="247696" y="8670"/>
                  </a:cubicBezTo>
                  <a:lnTo>
                    <a:pt x="2476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1"/>
            <p:cNvSpPr/>
            <p:nvPr/>
          </p:nvSpPr>
          <p:spPr>
            <a:xfrm>
              <a:off x="74" y="4519225"/>
              <a:ext cx="9143661" cy="419500"/>
            </a:xfrm>
            <a:custGeom>
              <a:rect b="b" l="l" r="r" t="t"/>
              <a:pathLst>
                <a:path extrusionOk="0" h="16780" w="247695">
                  <a:moveTo>
                    <a:pt x="59135" y="0"/>
                  </a:moveTo>
                  <a:cubicBezTo>
                    <a:pt x="57781" y="0"/>
                    <a:pt x="56424" y="65"/>
                    <a:pt x="55065" y="211"/>
                  </a:cubicBezTo>
                  <a:cubicBezTo>
                    <a:pt x="48380" y="924"/>
                    <a:pt x="42053" y="3559"/>
                    <a:pt x="35448" y="4814"/>
                  </a:cubicBezTo>
                  <a:cubicBezTo>
                    <a:pt x="31706" y="5524"/>
                    <a:pt x="26979" y="5815"/>
                    <a:pt x="21913" y="5815"/>
                  </a:cubicBezTo>
                  <a:cubicBezTo>
                    <a:pt x="14674" y="5815"/>
                    <a:pt x="6743" y="5220"/>
                    <a:pt x="0" y="4398"/>
                  </a:cubicBezTo>
                  <a:lnTo>
                    <a:pt x="0" y="16779"/>
                  </a:lnTo>
                  <a:lnTo>
                    <a:pt x="45744" y="14381"/>
                  </a:lnTo>
                  <a:lnTo>
                    <a:pt x="71495" y="10703"/>
                  </a:lnTo>
                  <a:lnTo>
                    <a:pt x="106334" y="13302"/>
                  </a:lnTo>
                  <a:lnTo>
                    <a:pt x="145288" y="15808"/>
                  </a:lnTo>
                  <a:lnTo>
                    <a:pt x="190514" y="11575"/>
                  </a:lnTo>
                  <a:lnTo>
                    <a:pt x="214534" y="13735"/>
                  </a:lnTo>
                  <a:lnTo>
                    <a:pt x="247694" y="13863"/>
                  </a:lnTo>
                  <a:lnTo>
                    <a:pt x="247694" y="3285"/>
                  </a:lnTo>
                  <a:cubicBezTo>
                    <a:pt x="242748" y="4695"/>
                    <a:pt x="237741" y="5908"/>
                    <a:pt x="232616" y="6132"/>
                  </a:cubicBezTo>
                  <a:cubicBezTo>
                    <a:pt x="232013" y="6158"/>
                    <a:pt x="231410" y="6171"/>
                    <a:pt x="230808" y="6171"/>
                  </a:cubicBezTo>
                  <a:cubicBezTo>
                    <a:pt x="220936" y="6171"/>
                    <a:pt x="211176" y="2860"/>
                    <a:pt x="201327" y="2860"/>
                  </a:cubicBezTo>
                  <a:cubicBezTo>
                    <a:pt x="200321" y="2860"/>
                    <a:pt x="199314" y="2895"/>
                    <a:pt x="198306" y="2971"/>
                  </a:cubicBezTo>
                  <a:cubicBezTo>
                    <a:pt x="189903" y="3605"/>
                    <a:pt x="181828" y="7111"/>
                    <a:pt x="173420" y="7111"/>
                  </a:cubicBezTo>
                  <a:cubicBezTo>
                    <a:pt x="173237" y="7111"/>
                    <a:pt x="173055" y="7110"/>
                    <a:pt x="172872" y="7106"/>
                  </a:cubicBezTo>
                  <a:cubicBezTo>
                    <a:pt x="166155" y="6984"/>
                    <a:pt x="159671" y="4541"/>
                    <a:pt x="152970" y="4111"/>
                  </a:cubicBezTo>
                  <a:cubicBezTo>
                    <a:pt x="152180" y="4060"/>
                    <a:pt x="151390" y="4038"/>
                    <a:pt x="150600" y="4038"/>
                  </a:cubicBezTo>
                  <a:cubicBezTo>
                    <a:pt x="144369" y="4038"/>
                    <a:pt x="138158" y="5436"/>
                    <a:pt x="131907" y="5439"/>
                  </a:cubicBezTo>
                  <a:cubicBezTo>
                    <a:pt x="131893" y="5439"/>
                    <a:pt x="131880" y="5439"/>
                    <a:pt x="131866" y="5439"/>
                  </a:cubicBezTo>
                  <a:cubicBezTo>
                    <a:pt x="125522" y="5439"/>
                    <a:pt x="119257" y="4008"/>
                    <a:pt x="112919" y="3728"/>
                  </a:cubicBezTo>
                  <a:cubicBezTo>
                    <a:pt x="112055" y="3691"/>
                    <a:pt x="111191" y="3674"/>
                    <a:pt x="110326" y="3674"/>
                  </a:cubicBezTo>
                  <a:cubicBezTo>
                    <a:pt x="104596" y="3674"/>
                    <a:pt x="98864" y="4399"/>
                    <a:pt x="93135" y="4399"/>
                  </a:cubicBezTo>
                  <a:cubicBezTo>
                    <a:pt x="92124" y="4399"/>
                    <a:pt x="91114" y="4376"/>
                    <a:pt x="90103" y="4323"/>
                  </a:cubicBezTo>
                  <a:cubicBezTo>
                    <a:pt x="79687" y="3773"/>
                    <a:pt x="69470" y="0"/>
                    <a:pt x="59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1"/>
            <p:cNvSpPr/>
            <p:nvPr/>
          </p:nvSpPr>
          <p:spPr>
            <a:xfrm>
              <a:off x="5054069" y="4664075"/>
              <a:ext cx="260435" cy="44625"/>
            </a:xfrm>
            <a:custGeom>
              <a:rect b="b" l="l" r="r" t="t"/>
              <a:pathLst>
                <a:path extrusionOk="0" h="1785" w="7055">
                  <a:moveTo>
                    <a:pt x="5232" y="1"/>
                  </a:moveTo>
                  <a:cubicBezTo>
                    <a:pt x="3185" y="1"/>
                    <a:pt x="86" y="544"/>
                    <a:pt x="32" y="1233"/>
                  </a:cubicBezTo>
                  <a:cubicBezTo>
                    <a:pt x="0" y="1625"/>
                    <a:pt x="746" y="1784"/>
                    <a:pt x="1760" y="1784"/>
                  </a:cubicBezTo>
                  <a:cubicBezTo>
                    <a:pt x="3787" y="1784"/>
                    <a:pt x="6887" y="1150"/>
                    <a:pt x="6997" y="483"/>
                  </a:cubicBezTo>
                  <a:cubicBezTo>
                    <a:pt x="7054" y="143"/>
                    <a:pt x="6281" y="1"/>
                    <a:pt x="5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1"/>
            <p:cNvSpPr/>
            <p:nvPr/>
          </p:nvSpPr>
          <p:spPr>
            <a:xfrm>
              <a:off x="4246160" y="4644950"/>
              <a:ext cx="103990" cy="41600"/>
            </a:xfrm>
            <a:custGeom>
              <a:rect b="b" l="l" r="r" t="t"/>
              <a:pathLst>
                <a:path extrusionOk="0" h="1664" w="2817">
                  <a:moveTo>
                    <a:pt x="1433" y="1"/>
                  </a:moveTo>
                  <a:cubicBezTo>
                    <a:pt x="920" y="1"/>
                    <a:pt x="407" y="177"/>
                    <a:pt x="265" y="497"/>
                  </a:cubicBezTo>
                  <a:cubicBezTo>
                    <a:pt x="0" y="1093"/>
                    <a:pt x="885" y="1663"/>
                    <a:pt x="1651" y="1663"/>
                  </a:cubicBezTo>
                  <a:cubicBezTo>
                    <a:pt x="2077" y="1663"/>
                    <a:pt x="2467" y="1487"/>
                    <a:pt x="2601" y="1039"/>
                  </a:cubicBezTo>
                  <a:cubicBezTo>
                    <a:pt x="2817" y="321"/>
                    <a:pt x="2124" y="1"/>
                    <a:pt x="1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1"/>
            <p:cNvSpPr/>
            <p:nvPr/>
          </p:nvSpPr>
          <p:spPr>
            <a:xfrm>
              <a:off x="2858411" y="4625400"/>
              <a:ext cx="191072" cy="44850"/>
            </a:xfrm>
            <a:custGeom>
              <a:rect b="b" l="l" r="r" t="t"/>
              <a:pathLst>
                <a:path extrusionOk="0" h="1794" w="5176">
                  <a:moveTo>
                    <a:pt x="968" y="0"/>
                  </a:moveTo>
                  <a:cubicBezTo>
                    <a:pt x="574" y="0"/>
                    <a:pt x="292" y="70"/>
                    <a:pt x="228" y="236"/>
                  </a:cubicBezTo>
                  <a:cubicBezTo>
                    <a:pt x="1" y="821"/>
                    <a:pt x="2645" y="1794"/>
                    <a:pt x="4035" y="1794"/>
                  </a:cubicBezTo>
                  <a:cubicBezTo>
                    <a:pt x="4425" y="1794"/>
                    <a:pt x="4717" y="1717"/>
                    <a:pt x="4817" y="1533"/>
                  </a:cubicBezTo>
                  <a:cubicBezTo>
                    <a:pt x="5175" y="880"/>
                    <a:pt x="2364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1"/>
            <p:cNvSpPr/>
            <p:nvPr/>
          </p:nvSpPr>
          <p:spPr>
            <a:xfrm>
              <a:off x="2618641" y="4595100"/>
              <a:ext cx="152939" cy="35350"/>
            </a:xfrm>
            <a:custGeom>
              <a:rect b="b" l="l" r="r" t="t"/>
              <a:pathLst>
                <a:path extrusionOk="0" h="1414" w="4143">
                  <a:moveTo>
                    <a:pt x="1306" y="1"/>
                  </a:moveTo>
                  <a:cubicBezTo>
                    <a:pt x="847" y="1"/>
                    <a:pt x="472" y="96"/>
                    <a:pt x="341" y="322"/>
                  </a:cubicBezTo>
                  <a:cubicBezTo>
                    <a:pt x="1" y="909"/>
                    <a:pt x="1947" y="1413"/>
                    <a:pt x="3083" y="1413"/>
                  </a:cubicBezTo>
                  <a:cubicBezTo>
                    <a:pt x="3479" y="1413"/>
                    <a:pt x="3777" y="1352"/>
                    <a:pt x="3845" y="1212"/>
                  </a:cubicBezTo>
                  <a:cubicBezTo>
                    <a:pt x="4143" y="596"/>
                    <a:pt x="2459" y="1"/>
                    <a:pt x="1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1"/>
            <p:cNvSpPr/>
            <p:nvPr/>
          </p:nvSpPr>
          <p:spPr>
            <a:xfrm>
              <a:off x="1353491" y="4645125"/>
              <a:ext cx="160617" cy="64625"/>
            </a:xfrm>
            <a:custGeom>
              <a:rect b="b" l="l" r="r" t="t"/>
              <a:pathLst>
                <a:path extrusionOk="0" h="2585" w="4351">
                  <a:moveTo>
                    <a:pt x="2705" y="0"/>
                  </a:moveTo>
                  <a:cubicBezTo>
                    <a:pt x="1480" y="0"/>
                    <a:pt x="0" y="1116"/>
                    <a:pt x="320" y="2073"/>
                  </a:cubicBezTo>
                  <a:cubicBezTo>
                    <a:pt x="441" y="2438"/>
                    <a:pt x="791" y="2584"/>
                    <a:pt x="1230" y="2584"/>
                  </a:cubicBezTo>
                  <a:cubicBezTo>
                    <a:pt x="2447" y="2584"/>
                    <a:pt x="4351" y="1461"/>
                    <a:pt x="3991" y="744"/>
                  </a:cubicBezTo>
                  <a:cubicBezTo>
                    <a:pt x="3725" y="213"/>
                    <a:pt x="3239" y="0"/>
                    <a:pt x="2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1"/>
            <p:cNvSpPr/>
            <p:nvPr/>
          </p:nvSpPr>
          <p:spPr>
            <a:xfrm>
              <a:off x="888164" y="4676825"/>
              <a:ext cx="364425" cy="75575"/>
            </a:xfrm>
            <a:custGeom>
              <a:rect b="b" l="l" r="r" t="t"/>
              <a:pathLst>
                <a:path extrusionOk="0" h="3023" w="9872">
                  <a:moveTo>
                    <a:pt x="7519" y="0"/>
                  </a:moveTo>
                  <a:cubicBezTo>
                    <a:pt x="4645" y="0"/>
                    <a:pt x="0" y="1354"/>
                    <a:pt x="118" y="2476"/>
                  </a:cubicBezTo>
                  <a:cubicBezTo>
                    <a:pt x="159" y="2866"/>
                    <a:pt x="774" y="3023"/>
                    <a:pt x="1674" y="3023"/>
                  </a:cubicBezTo>
                  <a:cubicBezTo>
                    <a:pt x="4433" y="3023"/>
                    <a:pt x="9872" y="1551"/>
                    <a:pt x="9713" y="805"/>
                  </a:cubicBezTo>
                  <a:cubicBezTo>
                    <a:pt x="9591" y="231"/>
                    <a:pt x="8706" y="0"/>
                    <a:pt x="7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1"/>
            <p:cNvSpPr/>
            <p:nvPr/>
          </p:nvSpPr>
          <p:spPr>
            <a:xfrm>
              <a:off x="64714" y="4678525"/>
              <a:ext cx="263499" cy="47825"/>
            </a:xfrm>
            <a:custGeom>
              <a:rect b="b" l="l" r="r" t="t"/>
              <a:pathLst>
                <a:path extrusionOk="0" h="1913" w="7138">
                  <a:moveTo>
                    <a:pt x="2595" y="1"/>
                  </a:moveTo>
                  <a:cubicBezTo>
                    <a:pt x="1353" y="1"/>
                    <a:pt x="300" y="195"/>
                    <a:pt x="188" y="655"/>
                  </a:cubicBezTo>
                  <a:cubicBezTo>
                    <a:pt x="0" y="1437"/>
                    <a:pt x="2338" y="1913"/>
                    <a:pt x="4310" y="1913"/>
                  </a:cubicBezTo>
                  <a:cubicBezTo>
                    <a:pt x="5613" y="1913"/>
                    <a:pt x="6756" y="1705"/>
                    <a:pt x="6906" y="1240"/>
                  </a:cubicBezTo>
                  <a:cubicBezTo>
                    <a:pt x="7138" y="516"/>
                    <a:pt x="4617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1"/>
            <p:cNvSpPr/>
            <p:nvPr/>
          </p:nvSpPr>
          <p:spPr>
            <a:xfrm>
              <a:off x="74" y="4608875"/>
              <a:ext cx="9143661" cy="413900"/>
            </a:xfrm>
            <a:custGeom>
              <a:rect b="b" l="l" r="r" t="t"/>
              <a:pathLst>
                <a:path extrusionOk="0" h="16556" w="247695">
                  <a:moveTo>
                    <a:pt x="51714" y="1"/>
                  </a:moveTo>
                  <a:cubicBezTo>
                    <a:pt x="50189" y="1"/>
                    <a:pt x="48632" y="209"/>
                    <a:pt x="47436" y="1123"/>
                  </a:cubicBezTo>
                  <a:cubicBezTo>
                    <a:pt x="46412" y="1906"/>
                    <a:pt x="45801" y="3095"/>
                    <a:pt x="44988" y="4092"/>
                  </a:cubicBezTo>
                  <a:cubicBezTo>
                    <a:pt x="42432" y="7247"/>
                    <a:pt x="38497" y="8122"/>
                    <a:pt x="34307" y="8122"/>
                  </a:cubicBezTo>
                  <a:cubicBezTo>
                    <a:pt x="31486" y="8122"/>
                    <a:pt x="28550" y="7726"/>
                    <a:pt x="25841" y="7361"/>
                  </a:cubicBezTo>
                  <a:cubicBezTo>
                    <a:pt x="21528" y="6783"/>
                    <a:pt x="17179" y="6494"/>
                    <a:pt x="12829" y="6494"/>
                  </a:cubicBezTo>
                  <a:cubicBezTo>
                    <a:pt x="8540" y="6494"/>
                    <a:pt x="4252" y="6775"/>
                    <a:pt x="0" y="7335"/>
                  </a:cubicBezTo>
                  <a:lnTo>
                    <a:pt x="0" y="16556"/>
                  </a:lnTo>
                  <a:cubicBezTo>
                    <a:pt x="6569" y="14521"/>
                    <a:pt x="13444" y="13966"/>
                    <a:pt x="20448" y="13966"/>
                  </a:cubicBezTo>
                  <a:cubicBezTo>
                    <a:pt x="28877" y="13966"/>
                    <a:pt x="37492" y="14770"/>
                    <a:pt x="45986" y="14770"/>
                  </a:cubicBezTo>
                  <a:cubicBezTo>
                    <a:pt x="48539" y="14770"/>
                    <a:pt x="51080" y="14697"/>
                    <a:pt x="53602" y="14508"/>
                  </a:cubicBezTo>
                  <a:cubicBezTo>
                    <a:pt x="64998" y="13651"/>
                    <a:pt x="76177" y="10376"/>
                    <a:pt x="87605" y="10376"/>
                  </a:cubicBezTo>
                  <a:cubicBezTo>
                    <a:pt x="87640" y="10376"/>
                    <a:pt x="87674" y="10376"/>
                    <a:pt x="87708" y="10376"/>
                  </a:cubicBezTo>
                  <a:cubicBezTo>
                    <a:pt x="97239" y="10393"/>
                    <a:pt x="106606" y="12698"/>
                    <a:pt x="116067" y="13852"/>
                  </a:cubicBezTo>
                  <a:cubicBezTo>
                    <a:pt x="121776" y="14545"/>
                    <a:pt x="127499" y="14817"/>
                    <a:pt x="133232" y="14817"/>
                  </a:cubicBezTo>
                  <a:cubicBezTo>
                    <a:pt x="153938" y="14817"/>
                    <a:pt x="174771" y="11272"/>
                    <a:pt x="195501" y="11272"/>
                  </a:cubicBezTo>
                  <a:cubicBezTo>
                    <a:pt x="200385" y="11272"/>
                    <a:pt x="205263" y="11469"/>
                    <a:pt x="210132" y="11955"/>
                  </a:cubicBezTo>
                  <a:cubicBezTo>
                    <a:pt x="218809" y="12822"/>
                    <a:pt x="227742" y="14570"/>
                    <a:pt x="236393" y="14570"/>
                  </a:cubicBezTo>
                  <a:cubicBezTo>
                    <a:pt x="240231" y="14570"/>
                    <a:pt x="244014" y="14226"/>
                    <a:pt x="247694" y="13309"/>
                  </a:cubicBezTo>
                  <a:lnTo>
                    <a:pt x="247694" y="5159"/>
                  </a:lnTo>
                  <a:cubicBezTo>
                    <a:pt x="238887" y="6672"/>
                    <a:pt x="229666" y="7484"/>
                    <a:pt x="220786" y="7484"/>
                  </a:cubicBezTo>
                  <a:cubicBezTo>
                    <a:pt x="220313" y="7484"/>
                    <a:pt x="219840" y="7482"/>
                    <a:pt x="219369" y="7477"/>
                  </a:cubicBezTo>
                  <a:cubicBezTo>
                    <a:pt x="217820" y="7460"/>
                    <a:pt x="216221" y="7410"/>
                    <a:pt x="214801" y="6787"/>
                  </a:cubicBezTo>
                  <a:cubicBezTo>
                    <a:pt x="213553" y="6235"/>
                    <a:pt x="212536" y="5278"/>
                    <a:pt x="211387" y="4537"/>
                  </a:cubicBezTo>
                  <a:cubicBezTo>
                    <a:pt x="209204" y="3134"/>
                    <a:pt x="206791" y="2608"/>
                    <a:pt x="204273" y="2608"/>
                  </a:cubicBezTo>
                  <a:cubicBezTo>
                    <a:pt x="199633" y="2608"/>
                    <a:pt x="194634" y="4393"/>
                    <a:pt x="190055" y="5770"/>
                  </a:cubicBezTo>
                  <a:cubicBezTo>
                    <a:pt x="183254" y="7818"/>
                    <a:pt x="176149" y="8861"/>
                    <a:pt x="169043" y="8861"/>
                  </a:cubicBezTo>
                  <a:cubicBezTo>
                    <a:pt x="167819" y="8861"/>
                    <a:pt x="166596" y="8830"/>
                    <a:pt x="165374" y="8768"/>
                  </a:cubicBezTo>
                  <a:cubicBezTo>
                    <a:pt x="163832" y="8689"/>
                    <a:pt x="162241" y="8547"/>
                    <a:pt x="160882" y="7806"/>
                  </a:cubicBezTo>
                  <a:cubicBezTo>
                    <a:pt x="159331" y="6962"/>
                    <a:pt x="158255" y="5422"/>
                    <a:pt x="156729" y="4528"/>
                  </a:cubicBezTo>
                  <a:cubicBezTo>
                    <a:pt x="155655" y="3897"/>
                    <a:pt x="154537" y="3642"/>
                    <a:pt x="153388" y="3642"/>
                  </a:cubicBezTo>
                  <a:cubicBezTo>
                    <a:pt x="148526" y="3642"/>
                    <a:pt x="143103" y="8205"/>
                    <a:pt x="138074" y="8205"/>
                  </a:cubicBezTo>
                  <a:cubicBezTo>
                    <a:pt x="137118" y="8205"/>
                    <a:pt x="136176" y="8040"/>
                    <a:pt x="135255" y="7648"/>
                  </a:cubicBezTo>
                  <a:cubicBezTo>
                    <a:pt x="132966" y="6677"/>
                    <a:pt x="131312" y="4409"/>
                    <a:pt x="128890" y="3843"/>
                  </a:cubicBezTo>
                  <a:cubicBezTo>
                    <a:pt x="128483" y="3748"/>
                    <a:pt x="128077" y="3705"/>
                    <a:pt x="127674" y="3705"/>
                  </a:cubicBezTo>
                  <a:cubicBezTo>
                    <a:pt x="123872" y="3705"/>
                    <a:pt x="120245" y="7526"/>
                    <a:pt x="116518" y="7526"/>
                  </a:cubicBezTo>
                  <a:cubicBezTo>
                    <a:pt x="116005" y="7526"/>
                    <a:pt x="115489" y="7453"/>
                    <a:pt x="114971" y="7288"/>
                  </a:cubicBezTo>
                  <a:cubicBezTo>
                    <a:pt x="113745" y="6899"/>
                    <a:pt x="112744" y="6034"/>
                    <a:pt x="111634" y="5383"/>
                  </a:cubicBezTo>
                  <a:cubicBezTo>
                    <a:pt x="109623" y="4201"/>
                    <a:pt x="107451" y="3780"/>
                    <a:pt x="105190" y="3780"/>
                  </a:cubicBezTo>
                  <a:cubicBezTo>
                    <a:pt x="100547" y="3780"/>
                    <a:pt x="95532" y="5557"/>
                    <a:pt x="90780" y="6172"/>
                  </a:cubicBezTo>
                  <a:cubicBezTo>
                    <a:pt x="89474" y="6341"/>
                    <a:pt x="88173" y="6417"/>
                    <a:pt x="86876" y="6417"/>
                  </a:cubicBezTo>
                  <a:cubicBezTo>
                    <a:pt x="75366" y="6417"/>
                    <a:pt x="64155" y="441"/>
                    <a:pt x="52479" y="16"/>
                  </a:cubicBezTo>
                  <a:cubicBezTo>
                    <a:pt x="52226" y="7"/>
                    <a:pt x="51970" y="1"/>
                    <a:pt x="517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1"/>
            <p:cNvSpPr/>
            <p:nvPr/>
          </p:nvSpPr>
          <p:spPr>
            <a:xfrm>
              <a:off x="5373946" y="4754900"/>
              <a:ext cx="410458" cy="98850"/>
            </a:xfrm>
            <a:custGeom>
              <a:rect b="b" l="l" r="r" t="t"/>
              <a:pathLst>
                <a:path extrusionOk="0" h="3954" w="11119">
                  <a:moveTo>
                    <a:pt x="8115" y="1"/>
                  </a:moveTo>
                  <a:cubicBezTo>
                    <a:pt x="5110" y="1"/>
                    <a:pt x="1" y="1887"/>
                    <a:pt x="543" y="3302"/>
                  </a:cubicBezTo>
                  <a:cubicBezTo>
                    <a:pt x="718" y="3761"/>
                    <a:pt x="1473" y="3954"/>
                    <a:pt x="2490" y="3954"/>
                  </a:cubicBezTo>
                  <a:cubicBezTo>
                    <a:pt x="5589" y="3954"/>
                    <a:pt x="11118" y="2159"/>
                    <a:pt x="10074" y="618"/>
                  </a:cubicBezTo>
                  <a:cubicBezTo>
                    <a:pt x="9779" y="183"/>
                    <a:pt x="9049" y="1"/>
                    <a:pt x="8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1"/>
            <p:cNvSpPr/>
            <p:nvPr/>
          </p:nvSpPr>
          <p:spPr>
            <a:xfrm>
              <a:off x="5069979" y="4840725"/>
              <a:ext cx="160617" cy="41975"/>
            </a:xfrm>
            <a:custGeom>
              <a:rect b="b" l="l" r="r" t="t"/>
              <a:pathLst>
                <a:path extrusionOk="0" h="1679" w="4351">
                  <a:moveTo>
                    <a:pt x="2748" y="0"/>
                  </a:moveTo>
                  <a:cubicBezTo>
                    <a:pt x="1536" y="0"/>
                    <a:pt x="0" y="439"/>
                    <a:pt x="75" y="1034"/>
                  </a:cubicBezTo>
                  <a:cubicBezTo>
                    <a:pt x="127" y="1452"/>
                    <a:pt x="997" y="1678"/>
                    <a:pt x="1922" y="1678"/>
                  </a:cubicBezTo>
                  <a:cubicBezTo>
                    <a:pt x="3092" y="1678"/>
                    <a:pt x="4350" y="1316"/>
                    <a:pt x="4160" y="522"/>
                  </a:cubicBezTo>
                  <a:cubicBezTo>
                    <a:pt x="4072" y="154"/>
                    <a:pt x="3467" y="0"/>
                    <a:pt x="27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1"/>
            <p:cNvSpPr/>
            <p:nvPr/>
          </p:nvSpPr>
          <p:spPr>
            <a:xfrm>
              <a:off x="4609414" y="4753500"/>
              <a:ext cx="156963" cy="46925"/>
            </a:xfrm>
            <a:custGeom>
              <a:rect b="b" l="l" r="r" t="t"/>
              <a:pathLst>
                <a:path extrusionOk="0" h="1877" w="4252">
                  <a:moveTo>
                    <a:pt x="2092" y="1"/>
                  </a:moveTo>
                  <a:cubicBezTo>
                    <a:pt x="1044" y="1"/>
                    <a:pt x="0" y="341"/>
                    <a:pt x="0" y="1029"/>
                  </a:cubicBezTo>
                  <a:cubicBezTo>
                    <a:pt x="0" y="1634"/>
                    <a:pt x="845" y="1877"/>
                    <a:pt x="1778" y="1877"/>
                  </a:cubicBezTo>
                  <a:cubicBezTo>
                    <a:pt x="2946" y="1877"/>
                    <a:pt x="4251" y="1496"/>
                    <a:pt x="4204" y="970"/>
                  </a:cubicBezTo>
                  <a:cubicBezTo>
                    <a:pt x="4145" y="326"/>
                    <a:pt x="3117" y="1"/>
                    <a:pt x="2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3418723" y="4759300"/>
              <a:ext cx="388420" cy="61425"/>
            </a:xfrm>
            <a:custGeom>
              <a:rect b="b" l="l" r="r" t="t"/>
              <a:pathLst>
                <a:path extrusionOk="0" h="2457" w="10522">
                  <a:moveTo>
                    <a:pt x="5905" y="1"/>
                  </a:moveTo>
                  <a:cubicBezTo>
                    <a:pt x="3191" y="1"/>
                    <a:pt x="235" y="486"/>
                    <a:pt x="109" y="1271"/>
                  </a:cubicBezTo>
                  <a:cubicBezTo>
                    <a:pt x="0" y="1951"/>
                    <a:pt x="3069" y="2457"/>
                    <a:pt x="5885" y="2457"/>
                  </a:cubicBezTo>
                  <a:cubicBezTo>
                    <a:pt x="8178" y="2457"/>
                    <a:pt x="10304" y="2121"/>
                    <a:pt x="10410" y="1271"/>
                  </a:cubicBezTo>
                  <a:cubicBezTo>
                    <a:pt x="10521" y="381"/>
                    <a:pt x="8308" y="1"/>
                    <a:pt x="5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2152687" y="4706825"/>
              <a:ext cx="498611" cy="87800"/>
            </a:xfrm>
            <a:custGeom>
              <a:rect b="b" l="l" r="r" t="t"/>
              <a:pathLst>
                <a:path extrusionOk="0" h="3512" w="13507">
                  <a:moveTo>
                    <a:pt x="4252" y="1"/>
                  </a:moveTo>
                  <a:cubicBezTo>
                    <a:pt x="2344" y="1"/>
                    <a:pt x="816" y="318"/>
                    <a:pt x="542" y="1093"/>
                  </a:cubicBezTo>
                  <a:cubicBezTo>
                    <a:pt x="1" y="2622"/>
                    <a:pt x="5481" y="3511"/>
                    <a:pt x="9423" y="3511"/>
                  </a:cubicBezTo>
                  <a:cubicBezTo>
                    <a:pt x="11519" y="3511"/>
                    <a:pt x="13179" y="3260"/>
                    <a:pt x="13269" y="2719"/>
                  </a:cubicBezTo>
                  <a:cubicBezTo>
                    <a:pt x="13507" y="1293"/>
                    <a:pt x="8105" y="1"/>
                    <a:pt x="4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1797333" y="4663700"/>
              <a:ext cx="235038" cy="66500"/>
            </a:xfrm>
            <a:custGeom>
              <a:rect b="b" l="l" r="r" t="t"/>
              <a:pathLst>
                <a:path extrusionOk="0" h="2660" w="6367">
                  <a:moveTo>
                    <a:pt x="2389" y="0"/>
                  </a:moveTo>
                  <a:cubicBezTo>
                    <a:pt x="1349" y="0"/>
                    <a:pt x="456" y="273"/>
                    <a:pt x="282" y="951"/>
                  </a:cubicBezTo>
                  <a:cubicBezTo>
                    <a:pt x="1" y="2038"/>
                    <a:pt x="1977" y="2659"/>
                    <a:pt x="3713" y="2659"/>
                  </a:cubicBezTo>
                  <a:cubicBezTo>
                    <a:pt x="4908" y="2659"/>
                    <a:pt x="5988" y="2365"/>
                    <a:pt x="6142" y="1727"/>
                  </a:cubicBezTo>
                  <a:cubicBezTo>
                    <a:pt x="6366" y="796"/>
                    <a:pt x="4164" y="0"/>
                    <a:pt x="2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1"/>
            <p:cNvSpPr/>
            <p:nvPr/>
          </p:nvSpPr>
          <p:spPr>
            <a:xfrm>
              <a:off x="161729" y="4814700"/>
              <a:ext cx="241276" cy="69600"/>
            </a:xfrm>
            <a:custGeom>
              <a:rect b="b" l="l" r="r" t="t"/>
              <a:pathLst>
                <a:path extrusionOk="0" h="2784" w="6536">
                  <a:moveTo>
                    <a:pt x="2882" y="0"/>
                  </a:moveTo>
                  <a:cubicBezTo>
                    <a:pt x="1634" y="0"/>
                    <a:pt x="479" y="300"/>
                    <a:pt x="305" y="910"/>
                  </a:cubicBezTo>
                  <a:cubicBezTo>
                    <a:pt x="1" y="1985"/>
                    <a:pt x="2110" y="2783"/>
                    <a:pt x="3903" y="2783"/>
                  </a:cubicBezTo>
                  <a:cubicBezTo>
                    <a:pt x="5024" y="2783"/>
                    <a:pt x="6020" y="2471"/>
                    <a:pt x="6226" y="1720"/>
                  </a:cubicBezTo>
                  <a:cubicBezTo>
                    <a:pt x="6535" y="582"/>
                    <a:pt x="4619" y="0"/>
                    <a:pt x="2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1"/>
            <p:cNvSpPr/>
            <p:nvPr/>
          </p:nvSpPr>
          <p:spPr>
            <a:xfrm>
              <a:off x="477731" y="4823550"/>
              <a:ext cx="105872" cy="41200"/>
            </a:xfrm>
            <a:custGeom>
              <a:rect b="b" l="l" r="r" t="t"/>
              <a:pathLst>
                <a:path extrusionOk="0" h="1648" w="2868">
                  <a:moveTo>
                    <a:pt x="1333" y="0"/>
                  </a:moveTo>
                  <a:cubicBezTo>
                    <a:pt x="781" y="0"/>
                    <a:pt x="252" y="187"/>
                    <a:pt x="152" y="556"/>
                  </a:cubicBezTo>
                  <a:cubicBezTo>
                    <a:pt x="1" y="1111"/>
                    <a:pt x="960" y="1648"/>
                    <a:pt x="1750" y="1648"/>
                  </a:cubicBezTo>
                  <a:cubicBezTo>
                    <a:pt x="2197" y="1648"/>
                    <a:pt x="2590" y="1476"/>
                    <a:pt x="2697" y="1038"/>
                  </a:cubicBezTo>
                  <a:cubicBezTo>
                    <a:pt x="2867" y="342"/>
                    <a:pt x="2079" y="0"/>
                    <a:pt x="1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2" name="Google Shape;1902;p41"/>
          <p:cNvGrpSpPr/>
          <p:nvPr/>
        </p:nvGrpSpPr>
        <p:grpSpPr>
          <a:xfrm>
            <a:off x="234326" y="1519360"/>
            <a:ext cx="1840769" cy="1823304"/>
            <a:chOff x="954100" y="680400"/>
            <a:chExt cx="2093925" cy="2139024"/>
          </a:xfrm>
        </p:grpSpPr>
        <p:pic>
          <p:nvPicPr>
            <p:cNvPr id="1903" name="Google Shape;1903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54100" y="680400"/>
              <a:ext cx="2093925" cy="21390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4" name="Google Shape;1904;p4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71625" y="881050"/>
              <a:ext cx="858825" cy="571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05" name="Google Shape;1905;p41"/>
          <p:cNvGrpSpPr/>
          <p:nvPr/>
        </p:nvGrpSpPr>
        <p:grpSpPr>
          <a:xfrm>
            <a:off x="555962" y="-118525"/>
            <a:ext cx="2288600" cy="2439925"/>
            <a:chOff x="2371413" y="113500"/>
            <a:chExt cx="2288600" cy="2439925"/>
          </a:xfrm>
        </p:grpSpPr>
        <p:pic>
          <p:nvPicPr>
            <p:cNvPr id="1906" name="Google Shape;1906;p4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371412" y="113500"/>
              <a:ext cx="2288600" cy="24399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07" name="Google Shape;1907;p41"/>
            <p:cNvGrpSpPr/>
            <p:nvPr/>
          </p:nvGrpSpPr>
          <p:grpSpPr>
            <a:xfrm>
              <a:off x="3096269" y="978947"/>
              <a:ext cx="838874" cy="466116"/>
              <a:chOff x="2918148" y="59550"/>
              <a:chExt cx="2174375" cy="1444425"/>
            </a:xfrm>
          </p:grpSpPr>
          <p:pic>
            <p:nvPicPr>
              <p:cNvPr id="1908" name="Google Shape;1908;p41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2918148" y="59550"/>
                <a:ext cx="2174375" cy="14444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09" name="Google Shape;1909;p41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2918150" y="180300"/>
                <a:ext cx="892450" cy="12838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910" name="Google Shape;1910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19775" y="1782862"/>
            <a:ext cx="829224" cy="182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1" name="Google Shape;1911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235200" y="352663"/>
            <a:ext cx="1628175" cy="1717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2" name="Google Shape;1912;p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455525" y="2151625"/>
            <a:ext cx="1628175" cy="162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3" name="Google Shape;1913;p4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593662" y="397287"/>
            <a:ext cx="1399413" cy="1628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4" name="Google Shape;1914;p4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rot="-1034709">
            <a:off x="5714572" y="2578242"/>
            <a:ext cx="331487" cy="232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5" name="Google Shape;1915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262725" y="2369727"/>
            <a:ext cx="1024400" cy="1024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6" name="Google Shape;1916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rot="-2569182">
            <a:off x="2807250" y="1835838"/>
            <a:ext cx="1190350" cy="11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7" name="Google Shape;1917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rot="2820980">
            <a:off x="4856521" y="1628593"/>
            <a:ext cx="816434" cy="1190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8" name="Google Shape;1918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rot="-2406372">
            <a:off x="7048770" y="1905881"/>
            <a:ext cx="816435" cy="1190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9" name="Google Shape;1919;p4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42"/>
          <p:cNvSpPr/>
          <p:nvPr/>
        </p:nvSpPr>
        <p:spPr>
          <a:xfrm>
            <a:off x="3903725" y="667425"/>
            <a:ext cx="1336500" cy="133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42"/>
          <p:cNvSpPr txBox="1"/>
          <p:nvPr>
            <p:ph type="title"/>
          </p:nvPr>
        </p:nvSpPr>
        <p:spPr>
          <a:xfrm>
            <a:off x="1528875" y="1750563"/>
            <a:ext cx="60357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Нашето решение</a:t>
            </a:r>
            <a:endParaRPr sz="3600"/>
          </a:p>
        </p:txBody>
      </p:sp>
      <p:sp>
        <p:nvSpPr>
          <p:cNvPr id="1926" name="Google Shape;1926;p42"/>
          <p:cNvSpPr txBox="1"/>
          <p:nvPr>
            <p:ph idx="2" type="title"/>
          </p:nvPr>
        </p:nvSpPr>
        <p:spPr>
          <a:xfrm>
            <a:off x="3629850" y="878128"/>
            <a:ext cx="1884300" cy="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927" name="Google Shape;1927;p42"/>
          <p:cNvGrpSpPr/>
          <p:nvPr/>
        </p:nvGrpSpPr>
        <p:grpSpPr>
          <a:xfrm flipH="1">
            <a:off x="0" y="3806891"/>
            <a:ext cx="9143747" cy="1336572"/>
            <a:chOff x="0" y="3806891"/>
            <a:chExt cx="9143747" cy="1336572"/>
          </a:xfrm>
        </p:grpSpPr>
        <p:sp>
          <p:nvSpPr>
            <p:cNvPr id="1928" name="Google Shape;1928;p42"/>
            <p:cNvSpPr/>
            <p:nvPr/>
          </p:nvSpPr>
          <p:spPr>
            <a:xfrm>
              <a:off x="0" y="4295578"/>
              <a:ext cx="9143747" cy="847849"/>
            </a:xfrm>
            <a:custGeom>
              <a:rect b="b" l="l" r="r" t="t"/>
              <a:pathLst>
                <a:path extrusionOk="0" h="58042" w="264423">
                  <a:moveTo>
                    <a:pt x="0" y="0"/>
                  </a:moveTo>
                  <a:lnTo>
                    <a:pt x="0" y="58041"/>
                  </a:lnTo>
                  <a:lnTo>
                    <a:pt x="264422" y="58041"/>
                  </a:lnTo>
                  <a:lnTo>
                    <a:pt x="264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2"/>
            <p:cNvSpPr/>
            <p:nvPr/>
          </p:nvSpPr>
          <p:spPr>
            <a:xfrm>
              <a:off x="0" y="4619477"/>
              <a:ext cx="9143747" cy="523986"/>
            </a:xfrm>
            <a:custGeom>
              <a:rect b="b" l="l" r="r" t="t"/>
              <a:pathLst>
                <a:path extrusionOk="0" h="35871" w="264423">
                  <a:moveTo>
                    <a:pt x="246751" y="0"/>
                  </a:moveTo>
                  <a:cubicBezTo>
                    <a:pt x="236921" y="0"/>
                    <a:pt x="227088" y="2729"/>
                    <a:pt x="218890" y="8166"/>
                  </a:cubicBezTo>
                  <a:cubicBezTo>
                    <a:pt x="209602" y="14319"/>
                    <a:pt x="201921" y="23749"/>
                    <a:pt x="191030" y="26080"/>
                  </a:cubicBezTo>
                  <a:cubicBezTo>
                    <a:pt x="189177" y="26476"/>
                    <a:pt x="187323" y="26646"/>
                    <a:pt x="185469" y="26646"/>
                  </a:cubicBezTo>
                  <a:cubicBezTo>
                    <a:pt x="174154" y="26646"/>
                    <a:pt x="162810" y="20312"/>
                    <a:pt x="151378" y="20312"/>
                  </a:cubicBezTo>
                  <a:cubicBezTo>
                    <a:pt x="150088" y="20312"/>
                    <a:pt x="148798" y="20393"/>
                    <a:pt x="147506" y="20572"/>
                  </a:cubicBezTo>
                  <a:cubicBezTo>
                    <a:pt x="137422" y="21972"/>
                    <a:pt x="128616" y="29270"/>
                    <a:pt x="118436" y="29362"/>
                  </a:cubicBezTo>
                  <a:cubicBezTo>
                    <a:pt x="118372" y="29362"/>
                    <a:pt x="118307" y="29363"/>
                    <a:pt x="118242" y="29363"/>
                  </a:cubicBezTo>
                  <a:cubicBezTo>
                    <a:pt x="109826" y="29363"/>
                    <a:pt x="102102" y="24445"/>
                    <a:pt x="93712" y="23597"/>
                  </a:cubicBezTo>
                  <a:cubicBezTo>
                    <a:pt x="92763" y="23502"/>
                    <a:pt x="91817" y="23459"/>
                    <a:pt x="90872" y="23459"/>
                  </a:cubicBezTo>
                  <a:cubicBezTo>
                    <a:pt x="83590" y="23459"/>
                    <a:pt x="76395" y="26003"/>
                    <a:pt x="69071" y="26583"/>
                  </a:cubicBezTo>
                  <a:cubicBezTo>
                    <a:pt x="67929" y="26673"/>
                    <a:pt x="66791" y="26716"/>
                    <a:pt x="65657" y="26716"/>
                  </a:cubicBezTo>
                  <a:cubicBezTo>
                    <a:pt x="53102" y="26716"/>
                    <a:pt x="40965" y="21529"/>
                    <a:pt x="28724" y="18260"/>
                  </a:cubicBezTo>
                  <a:cubicBezTo>
                    <a:pt x="23218" y="16787"/>
                    <a:pt x="17286" y="15795"/>
                    <a:pt x="11503" y="15795"/>
                  </a:cubicBezTo>
                  <a:cubicBezTo>
                    <a:pt x="7537" y="15795"/>
                    <a:pt x="3641" y="16262"/>
                    <a:pt x="0" y="17360"/>
                  </a:cubicBezTo>
                  <a:lnTo>
                    <a:pt x="0" y="35871"/>
                  </a:lnTo>
                  <a:lnTo>
                    <a:pt x="264422" y="35871"/>
                  </a:lnTo>
                  <a:lnTo>
                    <a:pt x="264422" y="3072"/>
                  </a:lnTo>
                  <a:cubicBezTo>
                    <a:pt x="258783" y="1023"/>
                    <a:pt x="252767" y="0"/>
                    <a:pt x="246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30" name="Google Shape;1930;p42"/>
            <p:cNvGrpSpPr/>
            <p:nvPr/>
          </p:nvGrpSpPr>
          <p:grpSpPr>
            <a:xfrm>
              <a:off x="0" y="3806891"/>
              <a:ext cx="9143747" cy="938461"/>
              <a:chOff x="0" y="2918063"/>
              <a:chExt cx="6610575" cy="1081675"/>
            </a:xfrm>
          </p:grpSpPr>
          <p:sp>
            <p:nvSpPr>
              <p:cNvPr id="1931" name="Google Shape;1931;p42"/>
              <p:cNvSpPr/>
              <p:nvPr/>
            </p:nvSpPr>
            <p:spPr>
              <a:xfrm>
                <a:off x="0" y="2918063"/>
                <a:ext cx="6610575" cy="1081675"/>
              </a:xfrm>
              <a:custGeom>
                <a:rect b="b" l="l" r="r" t="t"/>
                <a:pathLst>
                  <a:path extrusionOk="0" h="43267" w="264423">
                    <a:moveTo>
                      <a:pt x="0" y="1"/>
                    </a:moveTo>
                    <a:lnTo>
                      <a:pt x="0" y="37157"/>
                    </a:lnTo>
                    <a:cubicBezTo>
                      <a:pt x="21957" y="36199"/>
                      <a:pt x="37192" y="35240"/>
                      <a:pt x="59149" y="34281"/>
                    </a:cubicBezTo>
                    <a:cubicBezTo>
                      <a:pt x="62621" y="34129"/>
                      <a:pt x="66107" y="33979"/>
                      <a:pt x="69585" y="33979"/>
                    </a:cubicBezTo>
                    <a:cubicBezTo>
                      <a:pt x="73711" y="33979"/>
                      <a:pt x="77826" y="34191"/>
                      <a:pt x="81893" y="34866"/>
                    </a:cubicBezTo>
                    <a:cubicBezTo>
                      <a:pt x="86392" y="35617"/>
                      <a:pt x="90810" y="36928"/>
                      <a:pt x="95361" y="37256"/>
                    </a:cubicBezTo>
                    <a:cubicBezTo>
                      <a:pt x="96225" y="37318"/>
                      <a:pt x="97091" y="37345"/>
                      <a:pt x="97959" y="37345"/>
                    </a:cubicBezTo>
                    <a:cubicBezTo>
                      <a:pt x="103045" y="37345"/>
                      <a:pt x="108189" y="36434"/>
                      <a:pt x="113225" y="36434"/>
                    </a:cubicBezTo>
                    <a:cubicBezTo>
                      <a:pt x="115718" y="36434"/>
                      <a:pt x="118184" y="36657"/>
                      <a:pt x="120604" y="37324"/>
                    </a:cubicBezTo>
                    <a:cubicBezTo>
                      <a:pt x="123954" y="38247"/>
                      <a:pt x="127092" y="39999"/>
                      <a:pt x="130547" y="40394"/>
                    </a:cubicBezTo>
                    <a:cubicBezTo>
                      <a:pt x="131106" y="40459"/>
                      <a:pt x="131663" y="40487"/>
                      <a:pt x="132221" y="40487"/>
                    </a:cubicBezTo>
                    <a:cubicBezTo>
                      <a:pt x="135717" y="40487"/>
                      <a:pt x="139200" y="39380"/>
                      <a:pt x="142722" y="39203"/>
                    </a:cubicBezTo>
                    <a:cubicBezTo>
                      <a:pt x="143075" y="39186"/>
                      <a:pt x="143427" y="39177"/>
                      <a:pt x="143778" y="39177"/>
                    </a:cubicBezTo>
                    <a:cubicBezTo>
                      <a:pt x="150531" y="39177"/>
                      <a:pt x="156984" y="42331"/>
                      <a:pt x="163737" y="43081"/>
                    </a:cubicBezTo>
                    <a:cubicBezTo>
                      <a:pt x="164877" y="43208"/>
                      <a:pt x="166013" y="43267"/>
                      <a:pt x="167147" y="43267"/>
                    </a:cubicBezTo>
                    <a:cubicBezTo>
                      <a:pt x="175662" y="43267"/>
                      <a:pt x="184005" y="39964"/>
                      <a:pt x="192307" y="37659"/>
                    </a:cubicBezTo>
                    <a:cubicBezTo>
                      <a:pt x="205763" y="33921"/>
                      <a:pt x="218666" y="32758"/>
                      <a:pt x="231773" y="32758"/>
                    </a:cubicBezTo>
                    <a:cubicBezTo>
                      <a:pt x="242388" y="32758"/>
                      <a:pt x="253137" y="33521"/>
                      <a:pt x="264422" y="34296"/>
                    </a:cubicBezTo>
                    <a:lnTo>
                      <a:pt x="2644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42"/>
              <p:cNvSpPr/>
              <p:nvPr/>
            </p:nvSpPr>
            <p:spPr>
              <a:xfrm>
                <a:off x="0" y="3533913"/>
                <a:ext cx="6610575" cy="465825"/>
              </a:xfrm>
              <a:custGeom>
                <a:rect b="b" l="l" r="r" t="t"/>
                <a:pathLst>
                  <a:path extrusionOk="0" h="18633" w="264423">
                    <a:moveTo>
                      <a:pt x="3731" y="0"/>
                    </a:moveTo>
                    <a:cubicBezTo>
                      <a:pt x="2485" y="0"/>
                      <a:pt x="1239" y="68"/>
                      <a:pt x="0" y="201"/>
                    </a:cubicBezTo>
                    <a:lnTo>
                      <a:pt x="0" y="12523"/>
                    </a:lnTo>
                    <a:cubicBezTo>
                      <a:pt x="21957" y="11565"/>
                      <a:pt x="37192" y="10606"/>
                      <a:pt x="59149" y="9647"/>
                    </a:cubicBezTo>
                    <a:cubicBezTo>
                      <a:pt x="62621" y="9495"/>
                      <a:pt x="66107" y="9345"/>
                      <a:pt x="69585" y="9345"/>
                    </a:cubicBezTo>
                    <a:cubicBezTo>
                      <a:pt x="73711" y="9345"/>
                      <a:pt x="77826" y="9557"/>
                      <a:pt x="81893" y="10232"/>
                    </a:cubicBezTo>
                    <a:cubicBezTo>
                      <a:pt x="86392" y="10983"/>
                      <a:pt x="90810" y="12294"/>
                      <a:pt x="95361" y="12622"/>
                    </a:cubicBezTo>
                    <a:cubicBezTo>
                      <a:pt x="96225" y="12684"/>
                      <a:pt x="97091" y="12711"/>
                      <a:pt x="97959" y="12711"/>
                    </a:cubicBezTo>
                    <a:cubicBezTo>
                      <a:pt x="103045" y="12711"/>
                      <a:pt x="108189" y="11800"/>
                      <a:pt x="113225" y="11800"/>
                    </a:cubicBezTo>
                    <a:cubicBezTo>
                      <a:pt x="115718" y="11800"/>
                      <a:pt x="118184" y="12023"/>
                      <a:pt x="120604" y="12690"/>
                    </a:cubicBezTo>
                    <a:cubicBezTo>
                      <a:pt x="123954" y="13613"/>
                      <a:pt x="127092" y="15365"/>
                      <a:pt x="130547" y="15760"/>
                    </a:cubicBezTo>
                    <a:cubicBezTo>
                      <a:pt x="131106" y="15825"/>
                      <a:pt x="131663" y="15853"/>
                      <a:pt x="132221" y="15853"/>
                    </a:cubicBezTo>
                    <a:cubicBezTo>
                      <a:pt x="135717" y="15853"/>
                      <a:pt x="139200" y="14746"/>
                      <a:pt x="142722" y="14569"/>
                    </a:cubicBezTo>
                    <a:cubicBezTo>
                      <a:pt x="143075" y="14552"/>
                      <a:pt x="143427" y="14543"/>
                      <a:pt x="143778" y="14543"/>
                    </a:cubicBezTo>
                    <a:cubicBezTo>
                      <a:pt x="150531" y="14543"/>
                      <a:pt x="156984" y="17697"/>
                      <a:pt x="163737" y="18447"/>
                    </a:cubicBezTo>
                    <a:cubicBezTo>
                      <a:pt x="164877" y="18574"/>
                      <a:pt x="166013" y="18633"/>
                      <a:pt x="167147" y="18633"/>
                    </a:cubicBezTo>
                    <a:cubicBezTo>
                      <a:pt x="175662" y="18633"/>
                      <a:pt x="184005" y="15330"/>
                      <a:pt x="192307" y="13025"/>
                    </a:cubicBezTo>
                    <a:cubicBezTo>
                      <a:pt x="205763" y="9287"/>
                      <a:pt x="218666" y="8124"/>
                      <a:pt x="231773" y="8124"/>
                    </a:cubicBezTo>
                    <a:cubicBezTo>
                      <a:pt x="242388" y="8124"/>
                      <a:pt x="253137" y="8887"/>
                      <a:pt x="264422" y="9662"/>
                    </a:cubicBezTo>
                    <a:lnTo>
                      <a:pt x="264422" y="6083"/>
                    </a:lnTo>
                    <a:lnTo>
                      <a:pt x="264422" y="6082"/>
                    </a:lnTo>
                    <a:cubicBezTo>
                      <a:pt x="256431" y="4149"/>
                      <a:pt x="248207" y="3175"/>
                      <a:pt x="239984" y="3175"/>
                    </a:cubicBezTo>
                    <a:cubicBezTo>
                      <a:pt x="234143" y="3175"/>
                      <a:pt x="228302" y="3666"/>
                      <a:pt x="222545" y="4655"/>
                    </a:cubicBezTo>
                    <a:cubicBezTo>
                      <a:pt x="219916" y="5106"/>
                      <a:pt x="217211" y="5654"/>
                      <a:pt x="214566" y="5654"/>
                    </a:cubicBezTo>
                    <a:cubicBezTo>
                      <a:pt x="213040" y="5654"/>
                      <a:pt x="211535" y="5472"/>
                      <a:pt x="210076" y="4983"/>
                    </a:cubicBezTo>
                    <a:cubicBezTo>
                      <a:pt x="207945" y="4267"/>
                      <a:pt x="206073" y="2941"/>
                      <a:pt x="203989" y="2091"/>
                    </a:cubicBezTo>
                    <a:cubicBezTo>
                      <a:pt x="202019" y="1286"/>
                      <a:pt x="199953" y="942"/>
                      <a:pt x="197858" y="942"/>
                    </a:cubicBezTo>
                    <a:cubicBezTo>
                      <a:pt x="193514" y="942"/>
                      <a:pt x="189048" y="2422"/>
                      <a:pt x="185071" y="4338"/>
                    </a:cubicBezTo>
                    <a:cubicBezTo>
                      <a:pt x="180925" y="6335"/>
                      <a:pt x="176534" y="8862"/>
                      <a:pt x="172098" y="8862"/>
                    </a:cubicBezTo>
                    <a:cubicBezTo>
                      <a:pt x="171178" y="8862"/>
                      <a:pt x="170256" y="8753"/>
                      <a:pt x="169334" y="8508"/>
                    </a:cubicBezTo>
                    <a:cubicBezTo>
                      <a:pt x="167164" y="7933"/>
                      <a:pt x="165239" y="6636"/>
                      <a:pt x="163068" y="6076"/>
                    </a:cubicBezTo>
                    <a:cubicBezTo>
                      <a:pt x="162166" y="5843"/>
                      <a:pt x="161261" y="5743"/>
                      <a:pt x="160354" y="5743"/>
                    </a:cubicBezTo>
                    <a:cubicBezTo>
                      <a:pt x="154722" y="5743"/>
                      <a:pt x="149009" y="9608"/>
                      <a:pt x="143405" y="9608"/>
                    </a:cubicBezTo>
                    <a:cubicBezTo>
                      <a:pt x="142419" y="9608"/>
                      <a:pt x="141436" y="9488"/>
                      <a:pt x="140457" y="9206"/>
                    </a:cubicBezTo>
                    <a:cubicBezTo>
                      <a:pt x="137810" y="8444"/>
                      <a:pt x="135550" y="6551"/>
                      <a:pt x="132836" y="6082"/>
                    </a:cubicBezTo>
                    <a:cubicBezTo>
                      <a:pt x="132364" y="6000"/>
                      <a:pt x="131895" y="5964"/>
                      <a:pt x="131427" y="5964"/>
                    </a:cubicBezTo>
                    <a:cubicBezTo>
                      <a:pt x="127376" y="5964"/>
                      <a:pt x="123466" y="8700"/>
                      <a:pt x="119325" y="8700"/>
                    </a:cubicBezTo>
                    <a:cubicBezTo>
                      <a:pt x="119266" y="8700"/>
                      <a:pt x="119208" y="8699"/>
                      <a:pt x="119149" y="8698"/>
                    </a:cubicBezTo>
                    <a:cubicBezTo>
                      <a:pt x="114583" y="8611"/>
                      <a:pt x="110773" y="5187"/>
                      <a:pt x="106326" y="4150"/>
                    </a:cubicBezTo>
                    <a:cubicBezTo>
                      <a:pt x="105224" y="3892"/>
                      <a:pt x="104105" y="3785"/>
                      <a:pt x="102976" y="3785"/>
                    </a:cubicBezTo>
                    <a:cubicBezTo>
                      <a:pt x="97204" y="3785"/>
                      <a:pt x="91163" y="6596"/>
                      <a:pt x="85615" y="6596"/>
                    </a:cubicBezTo>
                    <a:cubicBezTo>
                      <a:pt x="83622" y="6596"/>
                      <a:pt x="81692" y="6233"/>
                      <a:pt x="79862" y="5247"/>
                    </a:cubicBezTo>
                    <a:cubicBezTo>
                      <a:pt x="77741" y="4101"/>
                      <a:pt x="76069" y="2222"/>
                      <a:pt x="73894" y="1192"/>
                    </a:cubicBezTo>
                    <a:cubicBezTo>
                      <a:pt x="72513" y="537"/>
                      <a:pt x="71113" y="268"/>
                      <a:pt x="69696" y="268"/>
                    </a:cubicBezTo>
                    <a:cubicBezTo>
                      <a:pt x="63285" y="268"/>
                      <a:pt x="56532" y="5771"/>
                      <a:pt x="49613" y="5850"/>
                    </a:cubicBezTo>
                    <a:cubicBezTo>
                      <a:pt x="49565" y="5851"/>
                      <a:pt x="49516" y="5851"/>
                      <a:pt x="49468" y="5851"/>
                    </a:cubicBezTo>
                    <a:cubicBezTo>
                      <a:pt x="45379" y="5851"/>
                      <a:pt x="41443" y="3958"/>
                      <a:pt x="37368" y="3958"/>
                    </a:cubicBezTo>
                    <a:cubicBezTo>
                      <a:pt x="37177" y="3958"/>
                      <a:pt x="36986" y="3962"/>
                      <a:pt x="36794" y="3971"/>
                    </a:cubicBezTo>
                    <a:cubicBezTo>
                      <a:pt x="33868" y="4101"/>
                      <a:pt x="31068" y="5289"/>
                      <a:pt x="28145" y="5447"/>
                    </a:cubicBezTo>
                    <a:cubicBezTo>
                      <a:pt x="27909" y="5460"/>
                      <a:pt x="27674" y="5466"/>
                      <a:pt x="27439" y="5466"/>
                    </a:cubicBezTo>
                    <a:cubicBezTo>
                      <a:pt x="22856" y="5466"/>
                      <a:pt x="18581" y="3093"/>
                      <a:pt x="14194" y="1654"/>
                    </a:cubicBezTo>
                    <a:cubicBezTo>
                      <a:pt x="10823" y="545"/>
                      <a:pt x="7278" y="0"/>
                      <a:pt x="3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42"/>
              <p:cNvSpPr/>
              <p:nvPr/>
            </p:nvSpPr>
            <p:spPr>
              <a:xfrm>
                <a:off x="4153250" y="3758838"/>
                <a:ext cx="660675" cy="201475"/>
              </a:xfrm>
              <a:custGeom>
                <a:rect b="b" l="l" r="r" t="t"/>
                <a:pathLst>
                  <a:path extrusionOk="0" h="8059" w="26427">
                    <a:moveTo>
                      <a:pt x="24311" y="0"/>
                    </a:moveTo>
                    <a:cubicBezTo>
                      <a:pt x="23247" y="0"/>
                      <a:pt x="22110" y="375"/>
                      <a:pt x="21075" y="710"/>
                    </a:cubicBezTo>
                    <a:cubicBezTo>
                      <a:pt x="17630" y="1823"/>
                      <a:pt x="14012" y="2393"/>
                      <a:pt x="10392" y="2393"/>
                    </a:cubicBezTo>
                    <a:cubicBezTo>
                      <a:pt x="10097" y="2393"/>
                      <a:pt x="9802" y="2389"/>
                      <a:pt x="9507" y="2382"/>
                    </a:cubicBezTo>
                    <a:cubicBezTo>
                      <a:pt x="8696" y="2361"/>
                      <a:pt x="7861" y="2318"/>
                      <a:pt x="7034" y="2318"/>
                    </a:cubicBezTo>
                    <a:cubicBezTo>
                      <a:pt x="5321" y="2318"/>
                      <a:pt x="3638" y="2503"/>
                      <a:pt x="2255" y="3452"/>
                    </a:cubicBezTo>
                    <a:cubicBezTo>
                      <a:pt x="1118" y="4233"/>
                      <a:pt x="1" y="6082"/>
                      <a:pt x="1103" y="7351"/>
                    </a:cubicBezTo>
                    <a:cubicBezTo>
                      <a:pt x="1568" y="7886"/>
                      <a:pt x="2254" y="8058"/>
                      <a:pt x="2974" y="8058"/>
                    </a:cubicBezTo>
                    <a:cubicBezTo>
                      <a:pt x="3724" y="8058"/>
                      <a:pt x="4510" y="7871"/>
                      <a:pt x="5119" y="7712"/>
                    </a:cubicBezTo>
                    <a:cubicBezTo>
                      <a:pt x="9370" y="6605"/>
                      <a:pt x="13566" y="5219"/>
                      <a:pt x="17778" y="3968"/>
                    </a:cubicBezTo>
                    <a:cubicBezTo>
                      <a:pt x="20162" y="3260"/>
                      <a:pt x="22547" y="2552"/>
                      <a:pt x="24932" y="1843"/>
                    </a:cubicBezTo>
                    <a:cubicBezTo>
                      <a:pt x="25595" y="1647"/>
                      <a:pt x="26426" y="1071"/>
                      <a:pt x="26079" y="474"/>
                    </a:cubicBezTo>
                    <a:cubicBezTo>
                      <a:pt x="25538" y="130"/>
                      <a:pt x="24937" y="0"/>
                      <a:pt x="24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42"/>
              <p:cNvSpPr/>
              <p:nvPr/>
            </p:nvSpPr>
            <p:spPr>
              <a:xfrm>
                <a:off x="4560700" y="3632738"/>
                <a:ext cx="660500" cy="132375"/>
              </a:xfrm>
              <a:custGeom>
                <a:rect b="b" l="l" r="r" t="t"/>
                <a:pathLst>
                  <a:path extrusionOk="0" h="5295" w="26420">
                    <a:moveTo>
                      <a:pt x="15002" y="0"/>
                    </a:moveTo>
                    <a:cubicBezTo>
                      <a:pt x="14555" y="0"/>
                      <a:pt x="14108" y="13"/>
                      <a:pt x="13663" y="37"/>
                    </a:cubicBezTo>
                    <a:cubicBezTo>
                      <a:pt x="10172" y="228"/>
                      <a:pt x="6759" y="1100"/>
                      <a:pt x="3445" y="2175"/>
                    </a:cubicBezTo>
                    <a:cubicBezTo>
                      <a:pt x="2645" y="2434"/>
                      <a:pt x="1833" y="2683"/>
                      <a:pt x="1053" y="2999"/>
                    </a:cubicBezTo>
                    <a:cubicBezTo>
                      <a:pt x="517" y="3214"/>
                      <a:pt x="0" y="3432"/>
                      <a:pt x="0" y="4089"/>
                    </a:cubicBezTo>
                    <a:cubicBezTo>
                      <a:pt x="0" y="4711"/>
                      <a:pt x="377" y="4908"/>
                      <a:pt x="879" y="4908"/>
                    </a:cubicBezTo>
                    <a:cubicBezTo>
                      <a:pt x="1618" y="4908"/>
                      <a:pt x="2628" y="4479"/>
                      <a:pt x="3094" y="4354"/>
                    </a:cubicBezTo>
                    <a:cubicBezTo>
                      <a:pt x="4918" y="3861"/>
                      <a:pt x="6750" y="3310"/>
                      <a:pt x="8649" y="3220"/>
                    </a:cubicBezTo>
                    <a:cubicBezTo>
                      <a:pt x="8842" y="3211"/>
                      <a:pt x="9035" y="3207"/>
                      <a:pt x="9228" y="3207"/>
                    </a:cubicBezTo>
                    <a:cubicBezTo>
                      <a:pt x="12023" y="3207"/>
                      <a:pt x="14748" y="4132"/>
                      <a:pt x="17487" y="4754"/>
                    </a:cubicBezTo>
                    <a:cubicBezTo>
                      <a:pt x="18866" y="5067"/>
                      <a:pt x="20313" y="5295"/>
                      <a:pt x="21732" y="5295"/>
                    </a:cubicBezTo>
                    <a:cubicBezTo>
                      <a:pt x="23326" y="5295"/>
                      <a:pt x="24883" y="5008"/>
                      <a:pt x="26268" y="4231"/>
                    </a:cubicBezTo>
                    <a:cubicBezTo>
                      <a:pt x="26419" y="3685"/>
                      <a:pt x="25910" y="3195"/>
                      <a:pt x="25439" y="2879"/>
                    </a:cubicBezTo>
                    <a:cubicBezTo>
                      <a:pt x="22393" y="843"/>
                      <a:pt x="18680" y="0"/>
                      <a:pt x="150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42"/>
              <p:cNvSpPr/>
              <p:nvPr/>
            </p:nvSpPr>
            <p:spPr>
              <a:xfrm>
                <a:off x="5339300" y="3655163"/>
                <a:ext cx="1112150" cy="70025"/>
              </a:xfrm>
              <a:custGeom>
                <a:rect b="b" l="l" r="r" t="t"/>
                <a:pathLst>
                  <a:path extrusionOk="0" h="2801" w="44486">
                    <a:moveTo>
                      <a:pt x="29578" y="1"/>
                    </a:moveTo>
                    <a:cubicBezTo>
                      <a:pt x="23693" y="1"/>
                      <a:pt x="17784" y="487"/>
                      <a:pt x="11914" y="975"/>
                    </a:cubicBezTo>
                    <a:cubicBezTo>
                      <a:pt x="8465" y="1260"/>
                      <a:pt x="5016" y="1546"/>
                      <a:pt x="1568" y="1833"/>
                    </a:cubicBezTo>
                    <a:cubicBezTo>
                      <a:pt x="1508" y="1838"/>
                      <a:pt x="1413" y="1838"/>
                      <a:pt x="1299" y="1838"/>
                    </a:cubicBezTo>
                    <a:cubicBezTo>
                      <a:pt x="1294" y="1838"/>
                      <a:pt x="1288" y="1838"/>
                      <a:pt x="1283" y="1838"/>
                    </a:cubicBezTo>
                    <a:cubicBezTo>
                      <a:pt x="799" y="1838"/>
                      <a:pt x="0" y="1840"/>
                      <a:pt x="106" y="2186"/>
                    </a:cubicBezTo>
                    <a:cubicBezTo>
                      <a:pt x="230" y="2594"/>
                      <a:pt x="889" y="2659"/>
                      <a:pt x="1311" y="2659"/>
                    </a:cubicBezTo>
                    <a:cubicBezTo>
                      <a:pt x="1392" y="2659"/>
                      <a:pt x="1465" y="2657"/>
                      <a:pt x="1523" y="2654"/>
                    </a:cubicBezTo>
                    <a:cubicBezTo>
                      <a:pt x="3253" y="2571"/>
                      <a:pt x="4984" y="2499"/>
                      <a:pt x="6715" y="2441"/>
                    </a:cubicBezTo>
                    <a:cubicBezTo>
                      <a:pt x="10177" y="2322"/>
                      <a:pt x="13640" y="2251"/>
                      <a:pt x="17104" y="2229"/>
                    </a:cubicBezTo>
                    <a:cubicBezTo>
                      <a:pt x="17916" y="2223"/>
                      <a:pt x="18727" y="2221"/>
                      <a:pt x="19538" y="2221"/>
                    </a:cubicBezTo>
                    <a:cubicBezTo>
                      <a:pt x="22176" y="2221"/>
                      <a:pt x="24814" y="2249"/>
                      <a:pt x="27452" y="2304"/>
                    </a:cubicBezTo>
                    <a:cubicBezTo>
                      <a:pt x="30915" y="2377"/>
                      <a:pt x="34376" y="2499"/>
                      <a:pt x="37837" y="2668"/>
                    </a:cubicBezTo>
                    <a:cubicBezTo>
                      <a:pt x="38265" y="2689"/>
                      <a:pt x="38694" y="2711"/>
                      <a:pt x="39122" y="2734"/>
                    </a:cubicBezTo>
                    <a:cubicBezTo>
                      <a:pt x="39756" y="2767"/>
                      <a:pt x="40398" y="2800"/>
                      <a:pt x="41037" y="2800"/>
                    </a:cubicBezTo>
                    <a:cubicBezTo>
                      <a:pt x="42223" y="2800"/>
                      <a:pt x="43397" y="2685"/>
                      <a:pt x="44486" y="2238"/>
                    </a:cubicBezTo>
                    <a:cubicBezTo>
                      <a:pt x="44059" y="1334"/>
                      <a:pt x="42933" y="1048"/>
                      <a:pt x="41945" y="892"/>
                    </a:cubicBezTo>
                    <a:cubicBezTo>
                      <a:pt x="37850" y="241"/>
                      <a:pt x="33720" y="1"/>
                      <a:pt x="29578" y="1"/>
                    </a:cubicBezTo>
                    <a:close/>
                  </a:path>
                </a:pathLst>
              </a:custGeom>
              <a:solidFill>
                <a:srgbClr val="7FBD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42"/>
              <p:cNvSpPr/>
              <p:nvPr/>
            </p:nvSpPr>
            <p:spPr>
              <a:xfrm>
                <a:off x="3294900" y="3733313"/>
                <a:ext cx="858725" cy="191150"/>
              </a:xfrm>
              <a:custGeom>
                <a:rect b="b" l="l" r="r" t="t"/>
                <a:pathLst>
                  <a:path extrusionOk="0" h="7646" w="34349">
                    <a:moveTo>
                      <a:pt x="28732" y="1"/>
                    </a:moveTo>
                    <a:cubicBezTo>
                      <a:pt x="27601" y="1"/>
                      <a:pt x="26453" y="214"/>
                      <a:pt x="25489" y="538"/>
                    </a:cubicBezTo>
                    <a:cubicBezTo>
                      <a:pt x="24150" y="990"/>
                      <a:pt x="22924" y="1726"/>
                      <a:pt x="21613" y="2256"/>
                    </a:cubicBezTo>
                    <a:cubicBezTo>
                      <a:pt x="19712" y="3024"/>
                      <a:pt x="17704" y="3333"/>
                      <a:pt x="15665" y="3333"/>
                    </a:cubicBezTo>
                    <a:cubicBezTo>
                      <a:pt x="12673" y="3333"/>
                      <a:pt x="9615" y="2667"/>
                      <a:pt x="6731" y="1804"/>
                    </a:cubicBezTo>
                    <a:cubicBezTo>
                      <a:pt x="5442" y="1419"/>
                      <a:pt x="4106" y="992"/>
                      <a:pt x="2780" y="992"/>
                    </a:cubicBezTo>
                    <a:cubicBezTo>
                      <a:pt x="2400" y="992"/>
                      <a:pt x="2021" y="1027"/>
                      <a:pt x="1644" y="1108"/>
                    </a:cubicBezTo>
                    <a:cubicBezTo>
                      <a:pt x="1050" y="1236"/>
                      <a:pt x="411" y="1552"/>
                      <a:pt x="257" y="2138"/>
                    </a:cubicBezTo>
                    <a:cubicBezTo>
                      <a:pt x="1" y="3101"/>
                      <a:pt x="1169" y="3803"/>
                      <a:pt x="2144" y="4006"/>
                    </a:cubicBezTo>
                    <a:cubicBezTo>
                      <a:pt x="3187" y="4224"/>
                      <a:pt x="4244" y="4294"/>
                      <a:pt x="5307" y="4294"/>
                    </a:cubicBezTo>
                    <a:cubicBezTo>
                      <a:pt x="7045" y="4294"/>
                      <a:pt x="8799" y="4106"/>
                      <a:pt x="10539" y="4063"/>
                    </a:cubicBezTo>
                    <a:cubicBezTo>
                      <a:pt x="10790" y="4057"/>
                      <a:pt x="11041" y="4054"/>
                      <a:pt x="11292" y="4054"/>
                    </a:cubicBezTo>
                    <a:cubicBezTo>
                      <a:pt x="14650" y="4054"/>
                      <a:pt x="18008" y="4605"/>
                      <a:pt x="21189" y="5678"/>
                    </a:cubicBezTo>
                    <a:cubicBezTo>
                      <a:pt x="23446" y="6440"/>
                      <a:pt x="26102" y="7646"/>
                      <a:pt x="28611" y="7646"/>
                    </a:cubicBezTo>
                    <a:cubicBezTo>
                      <a:pt x="29897" y="7646"/>
                      <a:pt x="31144" y="7329"/>
                      <a:pt x="32280" y="6475"/>
                    </a:cubicBezTo>
                    <a:cubicBezTo>
                      <a:pt x="34348" y="4915"/>
                      <a:pt x="33893" y="1740"/>
                      <a:pt x="31636" y="606"/>
                    </a:cubicBezTo>
                    <a:cubicBezTo>
                      <a:pt x="30782" y="177"/>
                      <a:pt x="29763" y="1"/>
                      <a:pt x="28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42"/>
              <p:cNvSpPr/>
              <p:nvPr/>
            </p:nvSpPr>
            <p:spPr>
              <a:xfrm>
                <a:off x="2953975" y="3756188"/>
                <a:ext cx="335950" cy="122825"/>
              </a:xfrm>
              <a:custGeom>
                <a:rect b="b" l="l" r="r" t="t"/>
                <a:pathLst>
                  <a:path extrusionOk="0" h="4913" w="13438">
                    <a:moveTo>
                      <a:pt x="7786" y="0"/>
                    </a:moveTo>
                    <a:cubicBezTo>
                      <a:pt x="7265" y="0"/>
                      <a:pt x="6742" y="68"/>
                      <a:pt x="6295" y="129"/>
                    </a:cubicBezTo>
                    <a:cubicBezTo>
                      <a:pt x="4459" y="375"/>
                      <a:pt x="2641" y="763"/>
                      <a:pt x="865" y="1286"/>
                    </a:cubicBezTo>
                    <a:cubicBezTo>
                      <a:pt x="480" y="1401"/>
                      <a:pt x="1" y="1712"/>
                      <a:pt x="167" y="2077"/>
                    </a:cubicBezTo>
                    <a:cubicBezTo>
                      <a:pt x="267" y="2296"/>
                      <a:pt x="531" y="2345"/>
                      <a:pt x="784" y="2345"/>
                    </a:cubicBezTo>
                    <a:cubicBezTo>
                      <a:pt x="841" y="2345"/>
                      <a:pt x="897" y="2342"/>
                      <a:pt x="951" y="2339"/>
                    </a:cubicBezTo>
                    <a:cubicBezTo>
                      <a:pt x="1270" y="2318"/>
                      <a:pt x="1589" y="2308"/>
                      <a:pt x="1908" y="2308"/>
                    </a:cubicBezTo>
                    <a:cubicBezTo>
                      <a:pt x="5271" y="2308"/>
                      <a:pt x="8566" y="3442"/>
                      <a:pt x="11701" y="4710"/>
                    </a:cubicBezTo>
                    <a:cubicBezTo>
                      <a:pt x="11949" y="4811"/>
                      <a:pt x="12217" y="4913"/>
                      <a:pt x="12478" y="4913"/>
                    </a:cubicBezTo>
                    <a:cubicBezTo>
                      <a:pt x="12572" y="4913"/>
                      <a:pt x="12666" y="4899"/>
                      <a:pt x="12757" y="4868"/>
                    </a:cubicBezTo>
                    <a:cubicBezTo>
                      <a:pt x="13286" y="4683"/>
                      <a:pt x="13438" y="3952"/>
                      <a:pt x="13202" y="3444"/>
                    </a:cubicBezTo>
                    <a:cubicBezTo>
                      <a:pt x="12966" y="2936"/>
                      <a:pt x="12473" y="2604"/>
                      <a:pt x="12004" y="2297"/>
                    </a:cubicBezTo>
                    <a:cubicBezTo>
                      <a:pt x="11476" y="1951"/>
                      <a:pt x="10918" y="1628"/>
                      <a:pt x="10410" y="1252"/>
                    </a:cubicBezTo>
                    <a:cubicBezTo>
                      <a:pt x="10106" y="1025"/>
                      <a:pt x="9893" y="708"/>
                      <a:pt x="9593" y="482"/>
                    </a:cubicBezTo>
                    <a:cubicBezTo>
                      <a:pt x="9102" y="110"/>
                      <a:pt x="8446" y="0"/>
                      <a:pt x="7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42"/>
              <p:cNvSpPr/>
              <p:nvPr/>
            </p:nvSpPr>
            <p:spPr>
              <a:xfrm>
                <a:off x="2141775" y="3681538"/>
                <a:ext cx="714225" cy="133600"/>
              </a:xfrm>
              <a:custGeom>
                <a:rect b="b" l="l" r="r" t="t"/>
                <a:pathLst>
                  <a:path extrusionOk="0" h="5344" w="28569">
                    <a:moveTo>
                      <a:pt x="17283" y="1"/>
                    </a:moveTo>
                    <a:cubicBezTo>
                      <a:pt x="16056" y="1"/>
                      <a:pt x="14826" y="178"/>
                      <a:pt x="13584" y="477"/>
                    </a:cubicBezTo>
                    <a:cubicBezTo>
                      <a:pt x="10752" y="1160"/>
                      <a:pt x="7968" y="2264"/>
                      <a:pt x="5056" y="2264"/>
                    </a:cubicBezTo>
                    <a:cubicBezTo>
                      <a:pt x="5039" y="2264"/>
                      <a:pt x="5021" y="2264"/>
                      <a:pt x="5003" y="2264"/>
                    </a:cubicBezTo>
                    <a:cubicBezTo>
                      <a:pt x="4339" y="2260"/>
                      <a:pt x="3658" y="2201"/>
                      <a:pt x="2990" y="2201"/>
                    </a:cubicBezTo>
                    <a:cubicBezTo>
                      <a:pt x="2228" y="2201"/>
                      <a:pt x="1482" y="2278"/>
                      <a:pt x="796" y="2599"/>
                    </a:cubicBezTo>
                    <a:cubicBezTo>
                      <a:pt x="580" y="2701"/>
                      <a:pt x="365" y="2833"/>
                      <a:pt x="240" y="3039"/>
                    </a:cubicBezTo>
                    <a:cubicBezTo>
                      <a:pt x="1" y="3435"/>
                      <a:pt x="184" y="3976"/>
                      <a:pt x="532" y="4278"/>
                    </a:cubicBezTo>
                    <a:cubicBezTo>
                      <a:pt x="881" y="4581"/>
                      <a:pt x="1348" y="4699"/>
                      <a:pt x="1799" y="4794"/>
                    </a:cubicBezTo>
                    <a:cubicBezTo>
                      <a:pt x="3767" y="5207"/>
                      <a:pt x="5770" y="5343"/>
                      <a:pt x="7781" y="5343"/>
                    </a:cubicBezTo>
                    <a:cubicBezTo>
                      <a:pt x="9729" y="5343"/>
                      <a:pt x="11685" y="5215"/>
                      <a:pt x="13626" y="5086"/>
                    </a:cubicBezTo>
                    <a:cubicBezTo>
                      <a:pt x="16912" y="4868"/>
                      <a:pt x="20195" y="4650"/>
                      <a:pt x="23481" y="4432"/>
                    </a:cubicBezTo>
                    <a:cubicBezTo>
                      <a:pt x="25178" y="4319"/>
                      <a:pt x="26874" y="4206"/>
                      <a:pt x="28569" y="4062"/>
                    </a:cubicBezTo>
                    <a:cubicBezTo>
                      <a:pt x="27964" y="3055"/>
                      <a:pt x="27082" y="2225"/>
                      <a:pt x="26059" y="1649"/>
                    </a:cubicBezTo>
                    <a:cubicBezTo>
                      <a:pt x="25156" y="1140"/>
                      <a:pt x="24123" y="814"/>
                      <a:pt x="23085" y="754"/>
                    </a:cubicBezTo>
                    <a:cubicBezTo>
                      <a:pt x="22267" y="707"/>
                      <a:pt x="21526" y="765"/>
                      <a:pt x="20726" y="515"/>
                    </a:cubicBezTo>
                    <a:cubicBezTo>
                      <a:pt x="19577" y="157"/>
                      <a:pt x="18432" y="1"/>
                      <a:pt x="17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42"/>
              <p:cNvSpPr/>
              <p:nvPr/>
            </p:nvSpPr>
            <p:spPr>
              <a:xfrm>
                <a:off x="1563775" y="3597463"/>
                <a:ext cx="426375" cy="138975"/>
              </a:xfrm>
              <a:custGeom>
                <a:rect b="b" l="l" r="r" t="t"/>
                <a:pathLst>
                  <a:path extrusionOk="0" h="5559" w="17055">
                    <a:moveTo>
                      <a:pt x="7571" y="0"/>
                    </a:moveTo>
                    <a:cubicBezTo>
                      <a:pt x="7418" y="0"/>
                      <a:pt x="7265" y="6"/>
                      <a:pt x="7111" y="17"/>
                    </a:cubicBezTo>
                    <a:cubicBezTo>
                      <a:pt x="4809" y="185"/>
                      <a:pt x="2797" y="1567"/>
                      <a:pt x="940" y="2938"/>
                    </a:cubicBezTo>
                    <a:cubicBezTo>
                      <a:pt x="497" y="3265"/>
                      <a:pt x="1" y="3756"/>
                      <a:pt x="185" y="4275"/>
                    </a:cubicBezTo>
                    <a:cubicBezTo>
                      <a:pt x="315" y="4637"/>
                      <a:pt x="725" y="4807"/>
                      <a:pt x="1098" y="4900"/>
                    </a:cubicBezTo>
                    <a:cubicBezTo>
                      <a:pt x="1738" y="5059"/>
                      <a:pt x="2390" y="5111"/>
                      <a:pt x="3047" y="5111"/>
                    </a:cubicBezTo>
                    <a:cubicBezTo>
                      <a:pt x="3974" y="5111"/>
                      <a:pt x="4912" y="5007"/>
                      <a:pt x="5839" y="4950"/>
                    </a:cubicBezTo>
                    <a:cubicBezTo>
                      <a:pt x="6390" y="4916"/>
                      <a:pt x="6942" y="4899"/>
                      <a:pt x="7494" y="4899"/>
                    </a:cubicBezTo>
                    <a:cubicBezTo>
                      <a:pt x="8930" y="4899"/>
                      <a:pt x="10367" y="5014"/>
                      <a:pt x="11784" y="5242"/>
                    </a:cubicBezTo>
                    <a:cubicBezTo>
                      <a:pt x="12645" y="5381"/>
                      <a:pt x="13532" y="5559"/>
                      <a:pt x="14397" y="5559"/>
                    </a:cubicBezTo>
                    <a:cubicBezTo>
                      <a:pt x="14919" y="5559"/>
                      <a:pt x="15432" y="5494"/>
                      <a:pt x="15928" y="5317"/>
                    </a:cubicBezTo>
                    <a:lnTo>
                      <a:pt x="15928" y="5315"/>
                    </a:lnTo>
                    <a:cubicBezTo>
                      <a:pt x="17054" y="4912"/>
                      <a:pt x="16630" y="3916"/>
                      <a:pt x="15871" y="3385"/>
                    </a:cubicBezTo>
                    <a:cubicBezTo>
                      <a:pt x="15358" y="3024"/>
                      <a:pt x="14809" y="2896"/>
                      <a:pt x="14227" y="2699"/>
                    </a:cubicBezTo>
                    <a:cubicBezTo>
                      <a:pt x="13447" y="2435"/>
                      <a:pt x="12832" y="1893"/>
                      <a:pt x="12142" y="1465"/>
                    </a:cubicBezTo>
                    <a:cubicBezTo>
                      <a:pt x="10769" y="613"/>
                      <a:pt x="9198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42"/>
              <p:cNvSpPr/>
              <p:nvPr/>
            </p:nvSpPr>
            <p:spPr>
              <a:xfrm>
                <a:off x="953850" y="3669138"/>
                <a:ext cx="575400" cy="96500"/>
              </a:xfrm>
              <a:custGeom>
                <a:rect b="b" l="l" r="r" t="t"/>
                <a:pathLst>
                  <a:path extrusionOk="0" h="3860" w="23016">
                    <a:moveTo>
                      <a:pt x="21037" y="1"/>
                    </a:moveTo>
                    <a:cubicBezTo>
                      <a:pt x="19411" y="1"/>
                      <a:pt x="17861" y="694"/>
                      <a:pt x="16325" y="1255"/>
                    </a:cubicBezTo>
                    <a:cubicBezTo>
                      <a:pt x="14367" y="1970"/>
                      <a:pt x="12274" y="2482"/>
                      <a:pt x="10207" y="2482"/>
                    </a:cubicBezTo>
                    <a:cubicBezTo>
                      <a:pt x="9214" y="2482"/>
                      <a:pt x="8228" y="2364"/>
                      <a:pt x="7264" y="2094"/>
                    </a:cubicBezTo>
                    <a:cubicBezTo>
                      <a:pt x="6052" y="1754"/>
                      <a:pt x="4904" y="1179"/>
                      <a:pt x="3662" y="981"/>
                    </a:cubicBezTo>
                    <a:cubicBezTo>
                      <a:pt x="3417" y="942"/>
                      <a:pt x="3166" y="921"/>
                      <a:pt x="2913" y="921"/>
                    </a:cubicBezTo>
                    <a:cubicBezTo>
                      <a:pt x="1881" y="921"/>
                      <a:pt x="839" y="1265"/>
                      <a:pt x="259" y="2094"/>
                    </a:cubicBezTo>
                    <a:cubicBezTo>
                      <a:pt x="137" y="2266"/>
                      <a:pt x="38" y="2465"/>
                      <a:pt x="31" y="2675"/>
                    </a:cubicBezTo>
                    <a:cubicBezTo>
                      <a:pt x="1" y="3432"/>
                      <a:pt x="996" y="3719"/>
                      <a:pt x="1751" y="3753"/>
                    </a:cubicBezTo>
                    <a:cubicBezTo>
                      <a:pt x="3304" y="3824"/>
                      <a:pt x="4859" y="3859"/>
                      <a:pt x="6413" y="3859"/>
                    </a:cubicBezTo>
                    <a:cubicBezTo>
                      <a:pt x="7685" y="3859"/>
                      <a:pt x="8957" y="3835"/>
                      <a:pt x="10228" y="3788"/>
                    </a:cubicBezTo>
                    <a:cubicBezTo>
                      <a:pt x="12958" y="3687"/>
                      <a:pt x="15665" y="3417"/>
                      <a:pt x="18385" y="3175"/>
                    </a:cubicBezTo>
                    <a:cubicBezTo>
                      <a:pt x="19523" y="3074"/>
                      <a:pt x="20715" y="3002"/>
                      <a:pt x="21766" y="2515"/>
                    </a:cubicBezTo>
                    <a:cubicBezTo>
                      <a:pt x="22378" y="2239"/>
                      <a:pt x="23016" y="1701"/>
                      <a:pt x="22913" y="1038"/>
                    </a:cubicBezTo>
                    <a:cubicBezTo>
                      <a:pt x="22807" y="342"/>
                      <a:pt x="21969" y="34"/>
                      <a:pt x="21264" y="5"/>
                    </a:cubicBezTo>
                    <a:cubicBezTo>
                      <a:pt x="21188" y="2"/>
                      <a:pt x="21113" y="1"/>
                      <a:pt x="21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42"/>
              <p:cNvSpPr/>
              <p:nvPr/>
            </p:nvSpPr>
            <p:spPr>
              <a:xfrm>
                <a:off x="35050" y="3587788"/>
                <a:ext cx="871400" cy="214350"/>
              </a:xfrm>
              <a:custGeom>
                <a:rect b="b" l="l" r="r" t="t"/>
                <a:pathLst>
                  <a:path extrusionOk="0" h="8574" w="34856">
                    <a:moveTo>
                      <a:pt x="5818" y="1"/>
                    </a:moveTo>
                    <a:cubicBezTo>
                      <a:pt x="5660" y="1"/>
                      <a:pt x="5502" y="15"/>
                      <a:pt x="5345" y="46"/>
                    </a:cubicBezTo>
                    <a:cubicBezTo>
                      <a:pt x="4429" y="225"/>
                      <a:pt x="3633" y="1262"/>
                      <a:pt x="4062" y="2092"/>
                    </a:cubicBezTo>
                    <a:cubicBezTo>
                      <a:pt x="2930" y="2438"/>
                      <a:pt x="1837" y="2906"/>
                      <a:pt x="805" y="3485"/>
                    </a:cubicBezTo>
                    <a:cubicBezTo>
                      <a:pt x="542" y="3632"/>
                      <a:pt x="270" y="3802"/>
                      <a:pt x="141" y="4074"/>
                    </a:cubicBezTo>
                    <a:cubicBezTo>
                      <a:pt x="1" y="4369"/>
                      <a:pt x="61" y="4721"/>
                      <a:pt x="165" y="5030"/>
                    </a:cubicBezTo>
                    <a:cubicBezTo>
                      <a:pt x="706" y="6654"/>
                      <a:pt x="2282" y="7758"/>
                      <a:pt x="3931" y="8216"/>
                    </a:cubicBezTo>
                    <a:cubicBezTo>
                      <a:pt x="4915" y="8490"/>
                      <a:pt x="5932" y="8573"/>
                      <a:pt x="6955" y="8573"/>
                    </a:cubicBezTo>
                    <a:cubicBezTo>
                      <a:pt x="7744" y="8573"/>
                      <a:pt x="8536" y="8524"/>
                      <a:pt x="9321" y="8473"/>
                    </a:cubicBezTo>
                    <a:cubicBezTo>
                      <a:pt x="16728" y="8000"/>
                      <a:pt x="24133" y="7526"/>
                      <a:pt x="31540" y="7053"/>
                    </a:cubicBezTo>
                    <a:cubicBezTo>
                      <a:pt x="32388" y="6998"/>
                      <a:pt x="33291" y="6923"/>
                      <a:pt x="33959" y="6397"/>
                    </a:cubicBezTo>
                    <a:cubicBezTo>
                      <a:pt x="34625" y="5871"/>
                      <a:pt x="34855" y="4719"/>
                      <a:pt x="34183" y="4199"/>
                    </a:cubicBezTo>
                    <a:cubicBezTo>
                      <a:pt x="33944" y="4014"/>
                      <a:pt x="33636" y="3940"/>
                      <a:pt x="33333" y="3909"/>
                    </a:cubicBezTo>
                    <a:cubicBezTo>
                      <a:pt x="33204" y="3896"/>
                      <a:pt x="33075" y="3890"/>
                      <a:pt x="32946" y="3890"/>
                    </a:cubicBezTo>
                    <a:cubicBezTo>
                      <a:pt x="32017" y="3890"/>
                      <a:pt x="31100" y="4201"/>
                      <a:pt x="30197" y="4456"/>
                    </a:cubicBezTo>
                    <a:cubicBezTo>
                      <a:pt x="28555" y="4918"/>
                      <a:pt x="26862" y="5191"/>
                      <a:pt x="25159" y="5280"/>
                    </a:cubicBezTo>
                    <a:cubicBezTo>
                      <a:pt x="24748" y="5301"/>
                      <a:pt x="24338" y="5312"/>
                      <a:pt x="23927" y="5312"/>
                    </a:cubicBezTo>
                    <a:cubicBezTo>
                      <a:pt x="21297" y="5312"/>
                      <a:pt x="18668" y="4872"/>
                      <a:pt x="16185" y="4003"/>
                    </a:cubicBezTo>
                    <a:cubicBezTo>
                      <a:pt x="14990" y="3585"/>
                      <a:pt x="13801" y="3247"/>
                      <a:pt x="12644" y="2725"/>
                    </a:cubicBezTo>
                    <a:cubicBezTo>
                      <a:pt x="11108" y="2031"/>
                      <a:pt x="9571" y="1338"/>
                      <a:pt x="8034" y="644"/>
                    </a:cubicBezTo>
                    <a:cubicBezTo>
                      <a:pt x="7330" y="326"/>
                      <a:pt x="6577" y="1"/>
                      <a:pt x="5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42"/>
              <p:cNvSpPr/>
              <p:nvPr/>
            </p:nvSpPr>
            <p:spPr>
              <a:xfrm>
                <a:off x="0" y="3439563"/>
                <a:ext cx="6610575" cy="334550"/>
              </a:xfrm>
              <a:custGeom>
                <a:rect b="b" l="l" r="r" t="t"/>
                <a:pathLst>
                  <a:path extrusionOk="0" h="13382" w="264423">
                    <a:moveTo>
                      <a:pt x="67258" y="1"/>
                    </a:moveTo>
                    <a:cubicBezTo>
                      <a:pt x="66015" y="1"/>
                      <a:pt x="64773" y="115"/>
                      <a:pt x="63529" y="383"/>
                    </a:cubicBezTo>
                    <a:cubicBezTo>
                      <a:pt x="59877" y="1170"/>
                      <a:pt x="56608" y="3235"/>
                      <a:pt x="52990" y="4174"/>
                    </a:cubicBezTo>
                    <a:cubicBezTo>
                      <a:pt x="51273" y="4618"/>
                      <a:pt x="49535" y="4799"/>
                      <a:pt x="47786" y="4799"/>
                    </a:cubicBezTo>
                    <a:cubicBezTo>
                      <a:pt x="43044" y="4799"/>
                      <a:pt x="38222" y="3471"/>
                      <a:pt x="33522" y="2467"/>
                    </a:cubicBezTo>
                    <a:cubicBezTo>
                      <a:pt x="26271" y="917"/>
                      <a:pt x="18857" y="142"/>
                      <a:pt x="11443" y="142"/>
                    </a:cubicBezTo>
                    <a:cubicBezTo>
                      <a:pt x="7621" y="142"/>
                      <a:pt x="3799" y="348"/>
                      <a:pt x="0" y="761"/>
                    </a:cubicBezTo>
                    <a:lnTo>
                      <a:pt x="0" y="3975"/>
                    </a:lnTo>
                    <a:cubicBezTo>
                      <a:pt x="1239" y="3842"/>
                      <a:pt x="2484" y="3774"/>
                      <a:pt x="3730" y="3774"/>
                    </a:cubicBezTo>
                    <a:cubicBezTo>
                      <a:pt x="7277" y="3774"/>
                      <a:pt x="10823" y="4320"/>
                      <a:pt x="14194" y="5429"/>
                    </a:cubicBezTo>
                    <a:cubicBezTo>
                      <a:pt x="18582" y="6867"/>
                      <a:pt x="22858" y="9242"/>
                      <a:pt x="27443" y="9242"/>
                    </a:cubicBezTo>
                    <a:cubicBezTo>
                      <a:pt x="27676" y="9242"/>
                      <a:pt x="27910" y="9235"/>
                      <a:pt x="28145" y="9223"/>
                    </a:cubicBezTo>
                    <a:cubicBezTo>
                      <a:pt x="31068" y="9063"/>
                      <a:pt x="33868" y="7875"/>
                      <a:pt x="36794" y="7745"/>
                    </a:cubicBezTo>
                    <a:cubicBezTo>
                      <a:pt x="36986" y="7736"/>
                      <a:pt x="37177" y="7732"/>
                      <a:pt x="37368" y="7732"/>
                    </a:cubicBezTo>
                    <a:cubicBezTo>
                      <a:pt x="41441" y="7732"/>
                      <a:pt x="45376" y="9625"/>
                      <a:pt x="49463" y="9625"/>
                    </a:cubicBezTo>
                    <a:cubicBezTo>
                      <a:pt x="49513" y="9625"/>
                      <a:pt x="49563" y="9625"/>
                      <a:pt x="49613" y="9624"/>
                    </a:cubicBezTo>
                    <a:cubicBezTo>
                      <a:pt x="56532" y="9547"/>
                      <a:pt x="63285" y="4042"/>
                      <a:pt x="69697" y="4042"/>
                    </a:cubicBezTo>
                    <a:cubicBezTo>
                      <a:pt x="71113" y="4042"/>
                      <a:pt x="72513" y="4311"/>
                      <a:pt x="73894" y="4966"/>
                    </a:cubicBezTo>
                    <a:cubicBezTo>
                      <a:pt x="76069" y="5996"/>
                      <a:pt x="77741" y="7875"/>
                      <a:pt x="79862" y="9021"/>
                    </a:cubicBezTo>
                    <a:cubicBezTo>
                      <a:pt x="81693" y="10008"/>
                      <a:pt x="83623" y="10371"/>
                      <a:pt x="85616" y="10371"/>
                    </a:cubicBezTo>
                    <a:cubicBezTo>
                      <a:pt x="91164" y="10371"/>
                      <a:pt x="97205" y="7560"/>
                      <a:pt x="102976" y="7560"/>
                    </a:cubicBezTo>
                    <a:cubicBezTo>
                      <a:pt x="104105" y="7560"/>
                      <a:pt x="105224" y="7668"/>
                      <a:pt x="106326" y="7925"/>
                    </a:cubicBezTo>
                    <a:cubicBezTo>
                      <a:pt x="110773" y="8961"/>
                      <a:pt x="114583" y="12385"/>
                      <a:pt x="119149" y="12473"/>
                    </a:cubicBezTo>
                    <a:cubicBezTo>
                      <a:pt x="119207" y="12474"/>
                      <a:pt x="119264" y="12475"/>
                      <a:pt x="119322" y="12475"/>
                    </a:cubicBezTo>
                    <a:cubicBezTo>
                      <a:pt x="123463" y="12475"/>
                      <a:pt x="127373" y="9739"/>
                      <a:pt x="131425" y="9739"/>
                    </a:cubicBezTo>
                    <a:cubicBezTo>
                      <a:pt x="131893" y="9739"/>
                      <a:pt x="132363" y="9776"/>
                      <a:pt x="132836" y="9857"/>
                    </a:cubicBezTo>
                    <a:cubicBezTo>
                      <a:pt x="135550" y="10326"/>
                      <a:pt x="137810" y="12219"/>
                      <a:pt x="140457" y="12980"/>
                    </a:cubicBezTo>
                    <a:cubicBezTo>
                      <a:pt x="141436" y="13262"/>
                      <a:pt x="142420" y="13382"/>
                      <a:pt x="143407" y="13382"/>
                    </a:cubicBezTo>
                    <a:cubicBezTo>
                      <a:pt x="149010" y="13382"/>
                      <a:pt x="154723" y="9517"/>
                      <a:pt x="160355" y="9517"/>
                    </a:cubicBezTo>
                    <a:cubicBezTo>
                      <a:pt x="161262" y="9517"/>
                      <a:pt x="162166" y="9617"/>
                      <a:pt x="163068" y="9850"/>
                    </a:cubicBezTo>
                    <a:cubicBezTo>
                      <a:pt x="165239" y="10410"/>
                      <a:pt x="167165" y="11708"/>
                      <a:pt x="169334" y="12282"/>
                    </a:cubicBezTo>
                    <a:cubicBezTo>
                      <a:pt x="170256" y="12527"/>
                      <a:pt x="171178" y="12636"/>
                      <a:pt x="172098" y="12636"/>
                    </a:cubicBezTo>
                    <a:cubicBezTo>
                      <a:pt x="176534" y="12636"/>
                      <a:pt x="180925" y="10109"/>
                      <a:pt x="185071" y="8112"/>
                    </a:cubicBezTo>
                    <a:cubicBezTo>
                      <a:pt x="189049" y="6196"/>
                      <a:pt x="193514" y="4716"/>
                      <a:pt x="197859" y="4716"/>
                    </a:cubicBezTo>
                    <a:cubicBezTo>
                      <a:pt x="199953" y="4716"/>
                      <a:pt x="202019" y="5060"/>
                      <a:pt x="203989" y="5865"/>
                    </a:cubicBezTo>
                    <a:cubicBezTo>
                      <a:pt x="206073" y="6715"/>
                      <a:pt x="207945" y="8041"/>
                      <a:pt x="210076" y="8757"/>
                    </a:cubicBezTo>
                    <a:cubicBezTo>
                      <a:pt x="211535" y="9246"/>
                      <a:pt x="213042" y="9429"/>
                      <a:pt x="214568" y="9429"/>
                    </a:cubicBezTo>
                    <a:cubicBezTo>
                      <a:pt x="217212" y="9429"/>
                      <a:pt x="219917" y="8881"/>
                      <a:pt x="222545" y="8429"/>
                    </a:cubicBezTo>
                    <a:cubicBezTo>
                      <a:pt x="228301" y="7440"/>
                      <a:pt x="234141" y="6949"/>
                      <a:pt x="239982" y="6949"/>
                    </a:cubicBezTo>
                    <a:cubicBezTo>
                      <a:pt x="248206" y="6949"/>
                      <a:pt x="256430" y="7923"/>
                      <a:pt x="264422" y="9857"/>
                    </a:cubicBezTo>
                    <a:lnTo>
                      <a:pt x="264422" y="2512"/>
                    </a:lnTo>
                    <a:cubicBezTo>
                      <a:pt x="260384" y="2147"/>
                      <a:pt x="256328" y="1965"/>
                      <a:pt x="252273" y="1965"/>
                    </a:cubicBezTo>
                    <a:cubicBezTo>
                      <a:pt x="245636" y="1965"/>
                      <a:pt x="238998" y="2453"/>
                      <a:pt x="232431" y="3429"/>
                    </a:cubicBezTo>
                    <a:cubicBezTo>
                      <a:pt x="229779" y="3825"/>
                      <a:pt x="227098" y="4300"/>
                      <a:pt x="224429" y="4300"/>
                    </a:cubicBezTo>
                    <a:cubicBezTo>
                      <a:pt x="223553" y="4300"/>
                      <a:pt x="222679" y="4249"/>
                      <a:pt x="221808" y="4127"/>
                    </a:cubicBezTo>
                    <a:cubicBezTo>
                      <a:pt x="218491" y="3665"/>
                      <a:pt x="215398" y="2202"/>
                      <a:pt x="212142" y="1403"/>
                    </a:cubicBezTo>
                    <a:cubicBezTo>
                      <a:pt x="209865" y="842"/>
                      <a:pt x="207579" y="613"/>
                      <a:pt x="205284" y="613"/>
                    </a:cubicBezTo>
                    <a:cubicBezTo>
                      <a:pt x="194996" y="613"/>
                      <a:pt x="184541" y="5217"/>
                      <a:pt x="174038" y="5217"/>
                    </a:cubicBezTo>
                    <a:cubicBezTo>
                      <a:pt x="173589" y="5217"/>
                      <a:pt x="173141" y="5209"/>
                      <a:pt x="172693" y="5192"/>
                    </a:cubicBezTo>
                    <a:cubicBezTo>
                      <a:pt x="167424" y="4986"/>
                      <a:pt x="162243" y="3518"/>
                      <a:pt x="156973" y="3518"/>
                    </a:cubicBezTo>
                    <a:cubicBezTo>
                      <a:pt x="156928" y="3518"/>
                      <a:pt x="156883" y="3518"/>
                      <a:pt x="156837" y="3518"/>
                    </a:cubicBezTo>
                    <a:cubicBezTo>
                      <a:pt x="150810" y="3545"/>
                      <a:pt x="144922" y="5516"/>
                      <a:pt x="138897" y="5563"/>
                    </a:cubicBezTo>
                    <a:cubicBezTo>
                      <a:pt x="138827" y="5563"/>
                      <a:pt x="138757" y="5564"/>
                      <a:pt x="138687" y="5564"/>
                    </a:cubicBezTo>
                    <a:cubicBezTo>
                      <a:pt x="130579" y="5564"/>
                      <a:pt x="122802" y="2139"/>
                      <a:pt x="114703" y="1733"/>
                    </a:cubicBezTo>
                    <a:cubicBezTo>
                      <a:pt x="114128" y="1705"/>
                      <a:pt x="113553" y="1691"/>
                      <a:pt x="112978" y="1691"/>
                    </a:cubicBezTo>
                    <a:cubicBezTo>
                      <a:pt x="105386" y="1691"/>
                      <a:pt x="97830" y="4013"/>
                      <a:pt x="90275" y="4013"/>
                    </a:cubicBezTo>
                    <a:cubicBezTo>
                      <a:pt x="89028" y="4013"/>
                      <a:pt x="87781" y="3950"/>
                      <a:pt x="86533" y="3802"/>
                    </a:cubicBezTo>
                    <a:cubicBezTo>
                      <a:pt x="80034" y="3032"/>
                      <a:pt x="73649" y="1"/>
                      <a:pt x="67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42"/>
              <p:cNvSpPr/>
              <p:nvPr/>
            </p:nvSpPr>
            <p:spPr>
              <a:xfrm>
                <a:off x="4027000" y="3591888"/>
                <a:ext cx="543750" cy="127700"/>
              </a:xfrm>
              <a:custGeom>
                <a:rect b="b" l="l" r="r" t="t"/>
                <a:pathLst>
                  <a:path extrusionOk="0" h="5108" w="21750">
                    <a:moveTo>
                      <a:pt x="1991" y="1"/>
                    </a:moveTo>
                    <a:cubicBezTo>
                      <a:pt x="1564" y="1"/>
                      <a:pt x="1140" y="48"/>
                      <a:pt x="719" y="163"/>
                    </a:cubicBezTo>
                    <a:cubicBezTo>
                      <a:pt x="388" y="253"/>
                      <a:pt x="0" y="503"/>
                      <a:pt x="85" y="835"/>
                    </a:cubicBezTo>
                    <a:cubicBezTo>
                      <a:pt x="127" y="998"/>
                      <a:pt x="271" y="1109"/>
                      <a:pt x="406" y="1205"/>
                    </a:cubicBezTo>
                    <a:cubicBezTo>
                      <a:pt x="3399" y="3325"/>
                      <a:pt x="6903" y="4808"/>
                      <a:pt x="10562" y="5068"/>
                    </a:cubicBezTo>
                    <a:cubicBezTo>
                      <a:pt x="10931" y="5094"/>
                      <a:pt x="11301" y="5107"/>
                      <a:pt x="11671" y="5107"/>
                    </a:cubicBezTo>
                    <a:cubicBezTo>
                      <a:pt x="12270" y="5107"/>
                      <a:pt x="12868" y="5073"/>
                      <a:pt x="13462" y="5003"/>
                    </a:cubicBezTo>
                    <a:cubicBezTo>
                      <a:pt x="15167" y="4806"/>
                      <a:pt x="16843" y="4322"/>
                      <a:pt x="18371" y="3539"/>
                    </a:cubicBezTo>
                    <a:cubicBezTo>
                      <a:pt x="19150" y="3139"/>
                      <a:pt x="19845" y="2647"/>
                      <a:pt x="20545" y="2130"/>
                    </a:cubicBezTo>
                    <a:cubicBezTo>
                      <a:pt x="20966" y="1819"/>
                      <a:pt x="21750" y="1222"/>
                      <a:pt x="21132" y="652"/>
                    </a:cubicBezTo>
                    <a:cubicBezTo>
                      <a:pt x="20884" y="422"/>
                      <a:pt x="20552" y="353"/>
                      <a:pt x="20207" y="353"/>
                    </a:cubicBezTo>
                    <a:cubicBezTo>
                      <a:pt x="19984" y="353"/>
                      <a:pt x="19756" y="382"/>
                      <a:pt x="19541" y="414"/>
                    </a:cubicBezTo>
                    <a:cubicBezTo>
                      <a:pt x="16664" y="847"/>
                      <a:pt x="13734" y="1315"/>
                      <a:pt x="10839" y="1315"/>
                    </a:cubicBezTo>
                    <a:cubicBezTo>
                      <a:pt x="9255" y="1315"/>
                      <a:pt x="7682" y="1175"/>
                      <a:pt x="6134" y="813"/>
                    </a:cubicBezTo>
                    <a:cubicBezTo>
                      <a:pt x="4766" y="493"/>
                      <a:pt x="3366" y="1"/>
                      <a:pt x="1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42"/>
              <p:cNvSpPr/>
              <p:nvPr/>
            </p:nvSpPr>
            <p:spPr>
              <a:xfrm>
                <a:off x="4689150" y="3496463"/>
                <a:ext cx="732200" cy="155250"/>
              </a:xfrm>
              <a:custGeom>
                <a:rect b="b" l="l" r="r" t="t"/>
                <a:pathLst>
                  <a:path extrusionOk="0" h="6210" w="29288">
                    <a:moveTo>
                      <a:pt x="17018" y="1"/>
                    </a:moveTo>
                    <a:cubicBezTo>
                      <a:pt x="16267" y="1"/>
                      <a:pt x="15517" y="18"/>
                      <a:pt x="14769" y="48"/>
                    </a:cubicBezTo>
                    <a:cubicBezTo>
                      <a:pt x="11880" y="164"/>
                      <a:pt x="8997" y="460"/>
                      <a:pt x="6145" y="932"/>
                    </a:cubicBezTo>
                    <a:cubicBezTo>
                      <a:pt x="4703" y="1171"/>
                      <a:pt x="3269" y="1456"/>
                      <a:pt x="1845" y="1785"/>
                    </a:cubicBezTo>
                    <a:cubicBezTo>
                      <a:pt x="1400" y="1887"/>
                      <a:pt x="422" y="1919"/>
                      <a:pt x="198" y="2391"/>
                    </a:cubicBezTo>
                    <a:cubicBezTo>
                      <a:pt x="1" y="2809"/>
                      <a:pt x="319" y="2909"/>
                      <a:pt x="665" y="2909"/>
                    </a:cubicBezTo>
                    <a:cubicBezTo>
                      <a:pt x="866" y="2909"/>
                      <a:pt x="1077" y="2875"/>
                      <a:pt x="1201" y="2851"/>
                    </a:cubicBezTo>
                    <a:cubicBezTo>
                      <a:pt x="2798" y="2535"/>
                      <a:pt x="4359" y="2066"/>
                      <a:pt x="5960" y="1777"/>
                    </a:cubicBezTo>
                    <a:cubicBezTo>
                      <a:pt x="7218" y="1550"/>
                      <a:pt x="8497" y="1438"/>
                      <a:pt x="9775" y="1438"/>
                    </a:cubicBezTo>
                    <a:cubicBezTo>
                      <a:pt x="13335" y="1438"/>
                      <a:pt x="16897" y="2309"/>
                      <a:pt x="20039" y="3985"/>
                    </a:cubicBezTo>
                    <a:cubicBezTo>
                      <a:pt x="21357" y="4688"/>
                      <a:pt x="22618" y="5533"/>
                      <a:pt x="24049" y="5960"/>
                    </a:cubicBezTo>
                    <a:cubicBezTo>
                      <a:pt x="24581" y="6119"/>
                      <a:pt x="25149" y="6209"/>
                      <a:pt x="25709" y="6209"/>
                    </a:cubicBezTo>
                    <a:cubicBezTo>
                      <a:pt x="26658" y="6209"/>
                      <a:pt x="27587" y="5951"/>
                      <a:pt x="28291" y="5330"/>
                    </a:cubicBezTo>
                    <a:cubicBezTo>
                      <a:pt x="28628" y="5034"/>
                      <a:pt x="28906" y="4652"/>
                      <a:pt x="28998" y="4213"/>
                    </a:cubicBezTo>
                    <a:cubicBezTo>
                      <a:pt x="29288" y="2834"/>
                      <a:pt x="27754" y="1803"/>
                      <a:pt x="26421" y="1347"/>
                    </a:cubicBezTo>
                    <a:cubicBezTo>
                      <a:pt x="23409" y="319"/>
                      <a:pt x="20211" y="1"/>
                      <a:pt x="170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42"/>
              <p:cNvSpPr/>
              <p:nvPr/>
            </p:nvSpPr>
            <p:spPr>
              <a:xfrm>
                <a:off x="5465850" y="3567213"/>
                <a:ext cx="311750" cy="70850"/>
              </a:xfrm>
              <a:custGeom>
                <a:rect b="b" l="l" r="r" t="t"/>
                <a:pathLst>
                  <a:path extrusionOk="0" h="2834" w="12470">
                    <a:moveTo>
                      <a:pt x="5500" y="0"/>
                    </a:moveTo>
                    <a:cubicBezTo>
                      <a:pt x="5202" y="0"/>
                      <a:pt x="4904" y="8"/>
                      <a:pt x="4607" y="28"/>
                    </a:cubicBezTo>
                    <a:cubicBezTo>
                      <a:pt x="3576" y="99"/>
                      <a:pt x="2630" y="412"/>
                      <a:pt x="1627" y="615"/>
                    </a:cubicBezTo>
                    <a:cubicBezTo>
                      <a:pt x="991" y="744"/>
                      <a:pt x="552" y="867"/>
                      <a:pt x="244" y="1491"/>
                    </a:cubicBezTo>
                    <a:cubicBezTo>
                      <a:pt x="54" y="1876"/>
                      <a:pt x="0" y="2443"/>
                      <a:pt x="423" y="2705"/>
                    </a:cubicBezTo>
                    <a:cubicBezTo>
                      <a:pt x="588" y="2807"/>
                      <a:pt x="789" y="2827"/>
                      <a:pt x="983" y="2833"/>
                    </a:cubicBezTo>
                    <a:cubicBezTo>
                      <a:pt x="1019" y="2833"/>
                      <a:pt x="1054" y="2834"/>
                      <a:pt x="1089" y="2834"/>
                    </a:cubicBezTo>
                    <a:cubicBezTo>
                      <a:pt x="2515" y="2834"/>
                      <a:pt x="3855" y="2159"/>
                      <a:pt x="5254" y="1860"/>
                    </a:cubicBezTo>
                    <a:cubicBezTo>
                      <a:pt x="7336" y="1413"/>
                      <a:pt x="9524" y="1804"/>
                      <a:pt x="11618" y="1415"/>
                    </a:cubicBezTo>
                    <a:cubicBezTo>
                      <a:pt x="11999" y="1343"/>
                      <a:pt x="12469" y="1116"/>
                      <a:pt x="12409" y="734"/>
                    </a:cubicBezTo>
                    <a:cubicBezTo>
                      <a:pt x="12352" y="380"/>
                      <a:pt x="11899" y="283"/>
                      <a:pt x="11542" y="265"/>
                    </a:cubicBezTo>
                    <a:cubicBezTo>
                      <a:pt x="10064" y="194"/>
                      <a:pt x="8586" y="123"/>
                      <a:pt x="7107" y="51"/>
                    </a:cubicBezTo>
                    <a:cubicBezTo>
                      <a:pt x="6572" y="26"/>
                      <a:pt x="6036" y="0"/>
                      <a:pt x="5500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42"/>
              <p:cNvSpPr/>
              <p:nvPr/>
            </p:nvSpPr>
            <p:spPr>
              <a:xfrm>
                <a:off x="5857225" y="3517088"/>
                <a:ext cx="717550" cy="100750"/>
              </a:xfrm>
              <a:custGeom>
                <a:rect b="b" l="l" r="r" t="t"/>
                <a:pathLst>
                  <a:path extrusionOk="0" h="4030" w="28702">
                    <a:moveTo>
                      <a:pt x="18855" y="0"/>
                    </a:moveTo>
                    <a:cubicBezTo>
                      <a:pt x="15656" y="0"/>
                      <a:pt x="12457" y="147"/>
                      <a:pt x="9270" y="440"/>
                    </a:cubicBezTo>
                    <a:cubicBezTo>
                      <a:pt x="6945" y="653"/>
                      <a:pt x="4628" y="945"/>
                      <a:pt x="2322" y="1315"/>
                    </a:cubicBezTo>
                    <a:lnTo>
                      <a:pt x="2323" y="1315"/>
                    </a:lnTo>
                    <a:cubicBezTo>
                      <a:pt x="1496" y="1447"/>
                      <a:pt x="626" y="1611"/>
                      <a:pt x="0" y="2167"/>
                    </a:cubicBezTo>
                    <a:cubicBezTo>
                      <a:pt x="832" y="2818"/>
                      <a:pt x="1911" y="2948"/>
                      <a:pt x="2989" y="2948"/>
                    </a:cubicBezTo>
                    <a:cubicBezTo>
                      <a:pt x="3327" y="2948"/>
                      <a:pt x="3664" y="2936"/>
                      <a:pt x="3994" y="2922"/>
                    </a:cubicBezTo>
                    <a:cubicBezTo>
                      <a:pt x="5455" y="2863"/>
                      <a:pt x="6918" y="2834"/>
                      <a:pt x="8380" y="2834"/>
                    </a:cubicBezTo>
                    <a:cubicBezTo>
                      <a:pt x="13399" y="2834"/>
                      <a:pt x="18418" y="3181"/>
                      <a:pt x="23390" y="3872"/>
                    </a:cubicBezTo>
                    <a:cubicBezTo>
                      <a:pt x="23951" y="3951"/>
                      <a:pt x="24533" y="4030"/>
                      <a:pt x="25102" y="4030"/>
                    </a:cubicBezTo>
                    <a:cubicBezTo>
                      <a:pt x="25702" y="4030"/>
                      <a:pt x="26288" y="3942"/>
                      <a:pt x="26821" y="3671"/>
                    </a:cubicBezTo>
                    <a:cubicBezTo>
                      <a:pt x="27861" y="3142"/>
                      <a:pt x="28702" y="1059"/>
                      <a:pt x="27290" y="453"/>
                    </a:cubicBezTo>
                    <a:cubicBezTo>
                      <a:pt x="26531" y="127"/>
                      <a:pt x="25534" y="213"/>
                      <a:pt x="24727" y="166"/>
                    </a:cubicBezTo>
                    <a:cubicBezTo>
                      <a:pt x="23710" y="109"/>
                      <a:pt x="22692" y="67"/>
                      <a:pt x="21673" y="38"/>
                    </a:cubicBezTo>
                    <a:cubicBezTo>
                      <a:pt x="20734" y="13"/>
                      <a:pt x="19795" y="0"/>
                      <a:pt x="18855" y="0"/>
                    </a:cubicBezTo>
                    <a:close/>
                  </a:path>
                </a:pathLst>
              </a:custGeom>
              <a:solidFill>
                <a:srgbClr val="6EAB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42"/>
              <p:cNvSpPr/>
              <p:nvPr/>
            </p:nvSpPr>
            <p:spPr>
              <a:xfrm>
                <a:off x="3686300" y="3568063"/>
                <a:ext cx="257550" cy="144025"/>
              </a:xfrm>
              <a:custGeom>
                <a:rect b="b" l="l" r="r" t="t"/>
                <a:pathLst>
                  <a:path extrusionOk="0" h="5761" w="10302">
                    <a:moveTo>
                      <a:pt x="6894" y="0"/>
                    </a:moveTo>
                    <a:cubicBezTo>
                      <a:pt x="5574" y="0"/>
                      <a:pt x="4245" y="246"/>
                      <a:pt x="3075" y="842"/>
                    </a:cubicBezTo>
                    <a:cubicBezTo>
                      <a:pt x="1424" y="1683"/>
                      <a:pt x="113" y="3326"/>
                      <a:pt x="8" y="5176"/>
                    </a:cubicBezTo>
                    <a:cubicBezTo>
                      <a:pt x="0" y="5305"/>
                      <a:pt x="2" y="5445"/>
                      <a:pt x="80" y="5549"/>
                    </a:cubicBezTo>
                    <a:cubicBezTo>
                      <a:pt x="143" y="5633"/>
                      <a:pt x="248" y="5678"/>
                      <a:pt x="350" y="5707"/>
                    </a:cubicBezTo>
                    <a:cubicBezTo>
                      <a:pt x="484" y="5744"/>
                      <a:pt x="616" y="5761"/>
                      <a:pt x="747" y="5761"/>
                    </a:cubicBezTo>
                    <a:cubicBezTo>
                      <a:pt x="1516" y="5761"/>
                      <a:pt x="2249" y="5179"/>
                      <a:pt x="2914" y="4716"/>
                    </a:cubicBezTo>
                    <a:cubicBezTo>
                      <a:pt x="3906" y="4024"/>
                      <a:pt x="5036" y="3526"/>
                      <a:pt x="6216" y="3262"/>
                    </a:cubicBezTo>
                    <a:cubicBezTo>
                      <a:pt x="7318" y="3014"/>
                      <a:pt x="8527" y="2994"/>
                      <a:pt x="9564" y="2508"/>
                    </a:cubicBezTo>
                    <a:cubicBezTo>
                      <a:pt x="10131" y="2244"/>
                      <a:pt x="10301" y="1716"/>
                      <a:pt x="10033" y="1149"/>
                    </a:cubicBezTo>
                    <a:cubicBezTo>
                      <a:pt x="9752" y="557"/>
                      <a:pt x="9181" y="215"/>
                      <a:pt x="8549" y="124"/>
                    </a:cubicBezTo>
                    <a:cubicBezTo>
                      <a:pt x="8008" y="44"/>
                      <a:pt x="7452" y="0"/>
                      <a:pt x="68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42"/>
              <p:cNvSpPr/>
              <p:nvPr/>
            </p:nvSpPr>
            <p:spPr>
              <a:xfrm>
                <a:off x="3032625" y="3592138"/>
                <a:ext cx="579675" cy="135225"/>
              </a:xfrm>
              <a:custGeom>
                <a:rect b="b" l="l" r="r" t="t"/>
                <a:pathLst>
                  <a:path extrusionOk="0" h="5409" w="23187">
                    <a:moveTo>
                      <a:pt x="4994" y="1"/>
                    </a:moveTo>
                    <a:cubicBezTo>
                      <a:pt x="3379" y="1"/>
                      <a:pt x="1689" y="493"/>
                      <a:pt x="668" y="1733"/>
                    </a:cubicBezTo>
                    <a:cubicBezTo>
                      <a:pt x="283" y="2199"/>
                      <a:pt x="0" y="2813"/>
                      <a:pt x="140" y="3401"/>
                    </a:cubicBezTo>
                    <a:cubicBezTo>
                      <a:pt x="325" y="4174"/>
                      <a:pt x="1179" y="4608"/>
                      <a:pt x="1983" y="4608"/>
                    </a:cubicBezTo>
                    <a:cubicBezTo>
                      <a:pt x="2042" y="4608"/>
                      <a:pt x="2101" y="4605"/>
                      <a:pt x="2159" y="4601"/>
                    </a:cubicBezTo>
                    <a:cubicBezTo>
                      <a:pt x="3009" y="4532"/>
                      <a:pt x="3778" y="4097"/>
                      <a:pt x="4553" y="3741"/>
                    </a:cubicBezTo>
                    <a:cubicBezTo>
                      <a:pt x="6359" y="2912"/>
                      <a:pt x="8345" y="2500"/>
                      <a:pt x="10331" y="2500"/>
                    </a:cubicBezTo>
                    <a:cubicBezTo>
                      <a:pt x="12495" y="2500"/>
                      <a:pt x="14658" y="2989"/>
                      <a:pt x="16590" y="3963"/>
                    </a:cubicBezTo>
                    <a:cubicBezTo>
                      <a:pt x="17677" y="4512"/>
                      <a:pt x="18728" y="5216"/>
                      <a:pt x="19934" y="5381"/>
                    </a:cubicBezTo>
                    <a:cubicBezTo>
                      <a:pt x="20069" y="5400"/>
                      <a:pt x="20205" y="5409"/>
                      <a:pt x="20343" y="5409"/>
                    </a:cubicBezTo>
                    <a:cubicBezTo>
                      <a:pt x="20955" y="5409"/>
                      <a:pt x="21583" y="5226"/>
                      <a:pt x="22069" y="4861"/>
                    </a:cubicBezTo>
                    <a:cubicBezTo>
                      <a:pt x="22990" y="4172"/>
                      <a:pt x="23187" y="2377"/>
                      <a:pt x="22402" y="1493"/>
                    </a:cubicBezTo>
                    <a:cubicBezTo>
                      <a:pt x="21903" y="930"/>
                      <a:pt x="21100" y="766"/>
                      <a:pt x="20264" y="766"/>
                    </a:cubicBezTo>
                    <a:cubicBezTo>
                      <a:pt x="19439" y="766"/>
                      <a:pt x="18581" y="927"/>
                      <a:pt x="17954" y="1021"/>
                    </a:cubicBezTo>
                    <a:cubicBezTo>
                      <a:pt x="16819" y="1192"/>
                      <a:pt x="15671" y="1277"/>
                      <a:pt x="14523" y="1277"/>
                    </a:cubicBezTo>
                    <a:cubicBezTo>
                      <a:pt x="13077" y="1277"/>
                      <a:pt x="11632" y="1142"/>
                      <a:pt x="10212" y="872"/>
                    </a:cubicBezTo>
                    <a:cubicBezTo>
                      <a:pt x="8555" y="556"/>
                      <a:pt x="6921" y="57"/>
                      <a:pt x="5235" y="4"/>
                    </a:cubicBezTo>
                    <a:cubicBezTo>
                      <a:pt x="5155" y="2"/>
                      <a:pt x="5075" y="1"/>
                      <a:pt x="49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42"/>
              <p:cNvSpPr/>
              <p:nvPr/>
            </p:nvSpPr>
            <p:spPr>
              <a:xfrm>
                <a:off x="2397050" y="3526163"/>
                <a:ext cx="580700" cy="146975"/>
              </a:xfrm>
              <a:custGeom>
                <a:rect b="b" l="l" r="r" t="t"/>
                <a:pathLst>
                  <a:path extrusionOk="0" h="5879" w="23228">
                    <a:moveTo>
                      <a:pt x="16448" y="1"/>
                    </a:moveTo>
                    <a:cubicBezTo>
                      <a:pt x="14195" y="1"/>
                      <a:pt x="11940" y="309"/>
                      <a:pt x="9717" y="603"/>
                    </a:cubicBezTo>
                    <a:cubicBezTo>
                      <a:pt x="7064" y="955"/>
                      <a:pt x="4423" y="1401"/>
                      <a:pt x="1821" y="2031"/>
                    </a:cubicBezTo>
                    <a:cubicBezTo>
                      <a:pt x="1600" y="2085"/>
                      <a:pt x="1379" y="2146"/>
                      <a:pt x="1164" y="2216"/>
                    </a:cubicBezTo>
                    <a:cubicBezTo>
                      <a:pt x="1" y="2597"/>
                      <a:pt x="316" y="4327"/>
                      <a:pt x="1490" y="4327"/>
                    </a:cubicBezTo>
                    <a:cubicBezTo>
                      <a:pt x="1523" y="4327"/>
                      <a:pt x="1555" y="4325"/>
                      <a:pt x="1588" y="4323"/>
                    </a:cubicBezTo>
                    <a:cubicBezTo>
                      <a:pt x="1597" y="4323"/>
                      <a:pt x="1606" y="4321"/>
                      <a:pt x="1615" y="4321"/>
                    </a:cubicBezTo>
                    <a:cubicBezTo>
                      <a:pt x="3594" y="4153"/>
                      <a:pt x="5486" y="3449"/>
                      <a:pt x="7436" y="3067"/>
                    </a:cubicBezTo>
                    <a:lnTo>
                      <a:pt x="7436" y="3066"/>
                    </a:lnTo>
                    <a:cubicBezTo>
                      <a:pt x="8562" y="2846"/>
                      <a:pt x="9710" y="2737"/>
                      <a:pt x="10858" y="2737"/>
                    </a:cubicBezTo>
                    <a:cubicBezTo>
                      <a:pt x="11246" y="2737"/>
                      <a:pt x="11634" y="2749"/>
                      <a:pt x="12022" y="2774"/>
                    </a:cubicBezTo>
                    <a:cubicBezTo>
                      <a:pt x="14740" y="2945"/>
                      <a:pt x="17423" y="3721"/>
                      <a:pt x="19807" y="5041"/>
                    </a:cubicBezTo>
                    <a:cubicBezTo>
                      <a:pt x="20293" y="5311"/>
                      <a:pt x="20876" y="5853"/>
                      <a:pt x="21451" y="5877"/>
                    </a:cubicBezTo>
                    <a:cubicBezTo>
                      <a:pt x="21461" y="5878"/>
                      <a:pt x="21472" y="5878"/>
                      <a:pt x="21482" y="5878"/>
                    </a:cubicBezTo>
                    <a:cubicBezTo>
                      <a:pt x="21985" y="5878"/>
                      <a:pt x="22416" y="5393"/>
                      <a:pt x="22655" y="4998"/>
                    </a:cubicBezTo>
                    <a:cubicBezTo>
                      <a:pt x="23228" y="4055"/>
                      <a:pt x="23123" y="2697"/>
                      <a:pt x="22437" y="1840"/>
                    </a:cubicBezTo>
                    <a:cubicBezTo>
                      <a:pt x="21431" y="580"/>
                      <a:pt x="19699" y="180"/>
                      <a:pt x="18092" y="60"/>
                    </a:cubicBezTo>
                    <a:cubicBezTo>
                      <a:pt x="17544" y="19"/>
                      <a:pt x="16996" y="1"/>
                      <a:pt x="164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42"/>
              <p:cNvSpPr/>
              <p:nvPr/>
            </p:nvSpPr>
            <p:spPr>
              <a:xfrm>
                <a:off x="1785100" y="3495013"/>
                <a:ext cx="511775" cy="163025"/>
              </a:xfrm>
              <a:custGeom>
                <a:rect b="b" l="l" r="r" t="t"/>
                <a:pathLst>
                  <a:path extrusionOk="0" h="6521" w="20471">
                    <a:moveTo>
                      <a:pt x="1062" y="1"/>
                    </a:moveTo>
                    <a:cubicBezTo>
                      <a:pt x="284" y="1"/>
                      <a:pt x="0" y="1049"/>
                      <a:pt x="686" y="1435"/>
                    </a:cubicBezTo>
                    <a:cubicBezTo>
                      <a:pt x="2036" y="2192"/>
                      <a:pt x="3495" y="2757"/>
                      <a:pt x="5006" y="3100"/>
                    </a:cubicBezTo>
                    <a:cubicBezTo>
                      <a:pt x="6281" y="3392"/>
                      <a:pt x="7610" y="3533"/>
                      <a:pt x="8796" y="4086"/>
                    </a:cubicBezTo>
                    <a:cubicBezTo>
                      <a:pt x="9506" y="4417"/>
                      <a:pt x="10141" y="4888"/>
                      <a:pt x="10820" y="5274"/>
                    </a:cubicBezTo>
                    <a:lnTo>
                      <a:pt x="10822" y="5274"/>
                    </a:lnTo>
                    <a:cubicBezTo>
                      <a:pt x="11767" y="5812"/>
                      <a:pt x="12808" y="6175"/>
                      <a:pt x="13878" y="6363"/>
                    </a:cubicBezTo>
                    <a:cubicBezTo>
                      <a:pt x="14468" y="6466"/>
                      <a:pt x="15083" y="6520"/>
                      <a:pt x="15703" y="6520"/>
                    </a:cubicBezTo>
                    <a:cubicBezTo>
                      <a:pt x="17035" y="6520"/>
                      <a:pt x="18391" y="6269"/>
                      <a:pt x="19566" y="5712"/>
                    </a:cubicBezTo>
                    <a:cubicBezTo>
                      <a:pt x="20384" y="5322"/>
                      <a:pt x="20470" y="4512"/>
                      <a:pt x="19875" y="3861"/>
                    </a:cubicBezTo>
                    <a:cubicBezTo>
                      <a:pt x="19170" y="3089"/>
                      <a:pt x="18064" y="2986"/>
                      <a:pt x="17089" y="2885"/>
                    </a:cubicBezTo>
                    <a:cubicBezTo>
                      <a:pt x="12446" y="2413"/>
                      <a:pt x="7840" y="1580"/>
                      <a:pt x="3328" y="393"/>
                    </a:cubicBezTo>
                    <a:cubicBezTo>
                      <a:pt x="2606" y="204"/>
                      <a:pt x="1827" y="16"/>
                      <a:pt x="1082" y="1"/>
                    </a:cubicBezTo>
                    <a:cubicBezTo>
                      <a:pt x="1075" y="1"/>
                      <a:pt x="1068" y="1"/>
                      <a:pt x="1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42"/>
              <p:cNvSpPr/>
              <p:nvPr/>
            </p:nvSpPr>
            <p:spPr>
              <a:xfrm>
                <a:off x="1132100" y="3481263"/>
                <a:ext cx="494825" cy="176400"/>
              </a:xfrm>
              <a:custGeom>
                <a:rect b="b" l="l" r="r" t="t"/>
                <a:pathLst>
                  <a:path extrusionOk="0" h="7056" w="19793">
                    <a:moveTo>
                      <a:pt x="18254" y="1"/>
                    </a:moveTo>
                    <a:cubicBezTo>
                      <a:pt x="17832" y="1"/>
                      <a:pt x="17384" y="105"/>
                      <a:pt x="17048" y="172"/>
                    </a:cubicBezTo>
                    <a:cubicBezTo>
                      <a:pt x="16039" y="371"/>
                      <a:pt x="15072" y="751"/>
                      <a:pt x="14154" y="1204"/>
                    </a:cubicBezTo>
                    <a:cubicBezTo>
                      <a:pt x="12361" y="2089"/>
                      <a:pt x="10686" y="3239"/>
                      <a:pt x="8786" y="3863"/>
                    </a:cubicBezTo>
                    <a:cubicBezTo>
                      <a:pt x="6306" y="4677"/>
                      <a:pt x="3630" y="4534"/>
                      <a:pt x="1038" y="4836"/>
                    </a:cubicBezTo>
                    <a:cubicBezTo>
                      <a:pt x="643" y="4883"/>
                      <a:pt x="164" y="5014"/>
                      <a:pt x="79" y="5402"/>
                    </a:cubicBezTo>
                    <a:cubicBezTo>
                      <a:pt x="1" y="5762"/>
                      <a:pt x="331" y="6077"/>
                      <a:pt x="647" y="6268"/>
                    </a:cubicBezTo>
                    <a:cubicBezTo>
                      <a:pt x="1571" y="6827"/>
                      <a:pt x="2630" y="7055"/>
                      <a:pt x="3712" y="7055"/>
                    </a:cubicBezTo>
                    <a:cubicBezTo>
                      <a:pt x="4736" y="7055"/>
                      <a:pt x="5781" y="6850"/>
                      <a:pt x="6752" y="6528"/>
                    </a:cubicBezTo>
                    <a:cubicBezTo>
                      <a:pt x="8747" y="5863"/>
                      <a:pt x="10563" y="4752"/>
                      <a:pt x="12522" y="3987"/>
                    </a:cubicBezTo>
                    <a:lnTo>
                      <a:pt x="12522" y="3987"/>
                    </a:lnTo>
                    <a:lnTo>
                      <a:pt x="12521" y="3988"/>
                    </a:lnTo>
                    <a:cubicBezTo>
                      <a:pt x="13522" y="3597"/>
                      <a:pt x="14552" y="3297"/>
                      <a:pt x="15573" y="2964"/>
                    </a:cubicBezTo>
                    <a:cubicBezTo>
                      <a:pt x="16475" y="2671"/>
                      <a:pt x="17376" y="2355"/>
                      <a:pt x="18228" y="1933"/>
                    </a:cubicBezTo>
                    <a:cubicBezTo>
                      <a:pt x="18789" y="1655"/>
                      <a:pt x="19792" y="1256"/>
                      <a:pt x="19306" y="471"/>
                    </a:cubicBezTo>
                    <a:cubicBezTo>
                      <a:pt x="19082" y="108"/>
                      <a:pt x="18682" y="1"/>
                      <a:pt x="182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42"/>
              <p:cNvSpPr/>
              <p:nvPr/>
            </p:nvSpPr>
            <p:spPr>
              <a:xfrm>
                <a:off x="147450" y="3469363"/>
                <a:ext cx="890600" cy="153550"/>
              </a:xfrm>
              <a:custGeom>
                <a:rect b="b" l="l" r="r" t="t"/>
                <a:pathLst>
                  <a:path extrusionOk="0" h="6142" w="35624">
                    <a:moveTo>
                      <a:pt x="4324" y="0"/>
                    </a:moveTo>
                    <a:cubicBezTo>
                      <a:pt x="2759" y="0"/>
                      <a:pt x="1212" y="244"/>
                      <a:pt x="1" y="1185"/>
                    </a:cubicBezTo>
                    <a:cubicBezTo>
                      <a:pt x="533" y="1738"/>
                      <a:pt x="1350" y="1813"/>
                      <a:pt x="2141" y="1813"/>
                    </a:cubicBezTo>
                    <a:cubicBezTo>
                      <a:pt x="2294" y="1813"/>
                      <a:pt x="2446" y="1810"/>
                      <a:pt x="2594" y="1807"/>
                    </a:cubicBezTo>
                    <a:cubicBezTo>
                      <a:pt x="2723" y="1805"/>
                      <a:pt x="2852" y="1804"/>
                      <a:pt x="2981" y="1804"/>
                    </a:cubicBezTo>
                    <a:cubicBezTo>
                      <a:pt x="6154" y="1804"/>
                      <a:pt x="9326" y="2444"/>
                      <a:pt x="12249" y="3678"/>
                    </a:cubicBezTo>
                    <a:cubicBezTo>
                      <a:pt x="14432" y="4600"/>
                      <a:pt x="16540" y="5864"/>
                      <a:pt x="18897" y="6100"/>
                    </a:cubicBezTo>
                    <a:cubicBezTo>
                      <a:pt x="19184" y="6129"/>
                      <a:pt x="19471" y="6141"/>
                      <a:pt x="19757" y="6141"/>
                    </a:cubicBezTo>
                    <a:cubicBezTo>
                      <a:pt x="22343" y="6141"/>
                      <a:pt x="24911" y="5092"/>
                      <a:pt x="27493" y="5092"/>
                    </a:cubicBezTo>
                    <a:cubicBezTo>
                      <a:pt x="27815" y="5092"/>
                      <a:pt x="28137" y="5109"/>
                      <a:pt x="28460" y="5145"/>
                    </a:cubicBezTo>
                    <a:cubicBezTo>
                      <a:pt x="29328" y="5245"/>
                      <a:pt x="30171" y="5476"/>
                      <a:pt x="31018" y="5672"/>
                    </a:cubicBezTo>
                    <a:cubicBezTo>
                      <a:pt x="31740" y="5836"/>
                      <a:pt x="32478" y="5987"/>
                      <a:pt x="33222" y="5987"/>
                    </a:cubicBezTo>
                    <a:cubicBezTo>
                      <a:pt x="33254" y="5987"/>
                      <a:pt x="33285" y="5986"/>
                      <a:pt x="33317" y="5986"/>
                    </a:cubicBezTo>
                    <a:cubicBezTo>
                      <a:pt x="33841" y="5975"/>
                      <a:pt x="35118" y="5890"/>
                      <a:pt x="35319" y="5267"/>
                    </a:cubicBezTo>
                    <a:cubicBezTo>
                      <a:pt x="35623" y="4327"/>
                      <a:pt x="31687" y="3878"/>
                      <a:pt x="31076" y="3767"/>
                    </a:cubicBezTo>
                    <a:cubicBezTo>
                      <a:pt x="22832" y="2263"/>
                      <a:pt x="14570" y="758"/>
                      <a:pt x="6215" y="90"/>
                    </a:cubicBezTo>
                    <a:cubicBezTo>
                      <a:pt x="5595" y="40"/>
                      <a:pt x="4958" y="0"/>
                      <a:pt x="43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42"/>
              <p:cNvSpPr/>
              <p:nvPr/>
            </p:nvSpPr>
            <p:spPr>
              <a:xfrm>
                <a:off x="2002600" y="3100538"/>
                <a:ext cx="2845525" cy="83925"/>
              </a:xfrm>
              <a:custGeom>
                <a:rect b="b" l="l" r="r" t="t"/>
                <a:pathLst>
                  <a:path extrusionOk="0" h="3357" w="113821">
                    <a:moveTo>
                      <a:pt x="95401" y="0"/>
                    </a:moveTo>
                    <a:cubicBezTo>
                      <a:pt x="88841" y="0"/>
                      <a:pt x="82254" y="410"/>
                      <a:pt x="75699" y="777"/>
                    </a:cubicBezTo>
                    <a:cubicBezTo>
                      <a:pt x="68427" y="1185"/>
                      <a:pt x="61143" y="1390"/>
                      <a:pt x="53859" y="1390"/>
                    </a:cubicBezTo>
                    <a:cubicBezTo>
                      <a:pt x="48768" y="1390"/>
                      <a:pt x="43678" y="1290"/>
                      <a:pt x="38591" y="1090"/>
                    </a:cubicBezTo>
                    <a:cubicBezTo>
                      <a:pt x="32319" y="844"/>
                      <a:pt x="26337" y="661"/>
                      <a:pt x="20375" y="661"/>
                    </a:cubicBezTo>
                    <a:cubicBezTo>
                      <a:pt x="13684" y="661"/>
                      <a:pt x="7019" y="891"/>
                      <a:pt x="0" y="1520"/>
                    </a:cubicBezTo>
                    <a:cubicBezTo>
                      <a:pt x="19023" y="2060"/>
                      <a:pt x="38047" y="2601"/>
                      <a:pt x="57068" y="3141"/>
                    </a:cubicBezTo>
                    <a:cubicBezTo>
                      <a:pt x="60851" y="3249"/>
                      <a:pt x="64635" y="3356"/>
                      <a:pt x="68418" y="3356"/>
                    </a:cubicBezTo>
                    <a:cubicBezTo>
                      <a:pt x="69972" y="3356"/>
                      <a:pt x="71526" y="3338"/>
                      <a:pt x="73080" y="3294"/>
                    </a:cubicBezTo>
                    <a:cubicBezTo>
                      <a:pt x="84511" y="2971"/>
                      <a:pt x="95921" y="1261"/>
                      <a:pt x="107332" y="1261"/>
                    </a:cubicBezTo>
                    <a:cubicBezTo>
                      <a:pt x="109494" y="1261"/>
                      <a:pt x="111657" y="1322"/>
                      <a:pt x="113820" y="1466"/>
                    </a:cubicBezTo>
                    <a:cubicBezTo>
                      <a:pt x="107736" y="363"/>
                      <a:pt x="101580" y="0"/>
                      <a:pt x="95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42"/>
              <p:cNvSpPr/>
              <p:nvPr/>
            </p:nvSpPr>
            <p:spPr>
              <a:xfrm>
                <a:off x="4745300" y="3015163"/>
                <a:ext cx="1800025" cy="82525"/>
              </a:xfrm>
              <a:custGeom>
                <a:rect b="b" l="l" r="r" t="t"/>
                <a:pathLst>
                  <a:path extrusionOk="0" h="3301" w="72001">
                    <a:moveTo>
                      <a:pt x="52799" y="1"/>
                    </a:moveTo>
                    <a:cubicBezTo>
                      <a:pt x="42467" y="1"/>
                      <a:pt x="32085" y="727"/>
                      <a:pt x="21732" y="727"/>
                    </a:cubicBezTo>
                    <a:cubicBezTo>
                      <a:pt x="19568" y="727"/>
                      <a:pt x="17405" y="695"/>
                      <a:pt x="15243" y="618"/>
                    </a:cubicBezTo>
                    <a:cubicBezTo>
                      <a:pt x="12391" y="517"/>
                      <a:pt x="9525" y="338"/>
                      <a:pt x="6672" y="338"/>
                    </a:cubicBezTo>
                    <a:cubicBezTo>
                      <a:pt x="4437" y="338"/>
                      <a:pt x="2209" y="448"/>
                      <a:pt x="0" y="791"/>
                    </a:cubicBezTo>
                    <a:cubicBezTo>
                      <a:pt x="14686" y="1907"/>
                      <a:pt x="29470" y="3301"/>
                      <a:pt x="44172" y="3301"/>
                    </a:cubicBezTo>
                    <a:cubicBezTo>
                      <a:pt x="53496" y="3301"/>
                      <a:pt x="62788" y="2740"/>
                      <a:pt x="72000" y="1193"/>
                    </a:cubicBezTo>
                    <a:cubicBezTo>
                      <a:pt x="65631" y="282"/>
                      <a:pt x="59225" y="1"/>
                      <a:pt x="52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42"/>
              <p:cNvSpPr/>
              <p:nvPr/>
            </p:nvSpPr>
            <p:spPr>
              <a:xfrm>
                <a:off x="53300" y="3044363"/>
                <a:ext cx="1927250" cy="103500"/>
              </a:xfrm>
              <a:custGeom>
                <a:rect b="b" l="l" r="r" t="t"/>
                <a:pathLst>
                  <a:path extrusionOk="0" h="4140" w="77090">
                    <a:moveTo>
                      <a:pt x="9675" y="1"/>
                    </a:moveTo>
                    <a:cubicBezTo>
                      <a:pt x="6438" y="1"/>
                      <a:pt x="3212" y="180"/>
                      <a:pt x="0" y="667"/>
                    </a:cubicBezTo>
                    <a:cubicBezTo>
                      <a:pt x="5593" y="1265"/>
                      <a:pt x="11116" y="1850"/>
                      <a:pt x="16709" y="2449"/>
                    </a:cubicBezTo>
                    <a:cubicBezTo>
                      <a:pt x="23747" y="3202"/>
                      <a:pt x="30796" y="3955"/>
                      <a:pt x="37873" y="4108"/>
                    </a:cubicBezTo>
                    <a:cubicBezTo>
                      <a:pt x="38838" y="4129"/>
                      <a:pt x="39803" y="4139"/>
                      <a:pt x="40768" y="4139"/>
                    </a:cubicBezTo>
                    <a:cubicBezTo>
                      <a:pt x="47540" y="4139"/>
                      <a:pt x="54308" y="3656"/>
                      <a:pt x="61066" y="3175"/>
                    </a:cubicBezTo>
                    <a:cubicBezTo>
                      <a:pt x="66228" y="2808"/>
                      <a:pt x="72005" y="2590"/>
                      <a:pt x="77090" y="1635"/>
                    </a:cubicBezTo>
                    <a:lnTo>
                      <a:pt x="77090" y="1635"/>
                    </a:lnTo>
                    <a:cubicBezTo>
                      <a:pt x="75581" y="1765"/>
                      <a:pt x="74071" y="1817"/>
                      <a:pt x="72559" y="1817"/>
                    </a:cubicBezTo>
                    <a:cubicBezTo>
                      <a:pt x="67803" y="1817"/>
                      <a:pt x="63037" y="1308"/>
                      <a:pt x="58275" y="1143"/>
                    </a:cubicBezTo>
                    <a:cubicBezTo>
                      <a:pt x="56907" y="1096"/>
                      <a:pt x="55538" y="1077"/>
                      <a:pt x="54169" y="1077"/>
                    </a:cubicBezTo>
                    <a:cubicBezTo>
                      <a:pt x="48599" y="1077"/>
                      <a:pt x="43026" y="1392"/>
                      <a:pt x="37455" y="1392"/>
                    </a:cubicBezTo>
                    <a:cubicBezTo>
                      <a:pt x="36416" y="1392"/>
                      <a:pt x="35377" y="1381"/>
                      <a:pt x="34339" y="1355"/>
                    </a:cubicBezTo>
                    <a:cubicBezTo>
                      <a:pt x="26118" y="1148"/>
                      <a:pt x="17866" y="1"/>
                      <a:pt x="96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42"/>
              <p:cNvSpPr/>
              <p:nvPr/>
            </p:nvSpPr>
            <p:spPr>
              <a:xfrm>
                <a:off x="0" y="3197113"/>
                <a:ext cx="6610575" cy="228725"/>
              </a:xfrm>
              <a:custGeom>
                <a:rect b="b" l="l" r="r" t="t"/>
                <a:pathLst>
                  <a:path extrusionOk="0" h="9149" w="264423">
                    <a:moveTo>
                      <a:pt x="8328" y="0"/>
                    </a:moveTo>
                    <a:cubicBezTo>
                      <a:pt x="5532" y="0"/>
                      <a:pt x="2751" y="145"/>
                      <a:pt x="0" y="512"/>
                    </a:cubicBezTo>
                    <a:lnTo>
                      <a:pt x="0" y="6193"/>
                    </a:lnTo>
                    <a:cubicBezTo>
                      <a:pt x="523" y="6184"/>
                      <a:pt x="1047" y="6179"/>
                      <a:pt x="1571" y="6179"/>
                    </a:cubicBezTo>
                    <a:cubicBezTo>
                      <a:pt x="12967" y="6179"/>
                      <a:pt x="24438" y="8292"/>
                      <a:pt x="35895" y="8495"/>
                    </a:cubicBezTo>
                    <a:cubicBezTo>
                      <a:pt x="36523" y="8506"/>
                      <a:pt x="37151" y="8511"/>
                      <a:pt x="37779" y="8511"/>
                    </a:cubicBezTo>
                    <a:cubicBezTo>
                      <a:pt x="47423" y="8511"/>
                      <a:pt x="57034" y="7286"/>
                      <a:pt x="66677" y="6827"/>
                    </a:cubicBezTo>
                    <a:cubicBezTo>
                      <a:pt x="70907" y="6626"/>
                      <a:pt x="75096" y="6540"/>
                      <a:pt x="79254" y="6540"/>
                    </a:cubicBezTo>
                    <a:cubicBezTo>
                      <a:pt x="102238" y="6540"/>
                      <a:pt x="124298" y="9149"/>
                      <a:pt x="147278" y="9149"/>
                    </a:cubicBezTo>
                    <a:cubicBezTo>
                      <a:pt x="151485" y="9149"/>
                      <a:pt x="155723" y="9061"/>
                      <a:pt x="160004" y="8854"/>
                    </a:cubicBezTo>
                    <a:cubicBezTo>
                      <a:pt x="173222" y="8212"/>
                      <a:pt x="188639" y="7913"/>
                      <a:pt x="201857" y="7247"/>
                    </a:cubicBezTo>
                    <a:cubicBezTo>
                      <a:pt x="205579" y="7059"/>
                      <a:pt x="209305" y="6984"/>
                      <a:pt x="213031" y="6984"/>
                    </a:cubicBezTo>
                    <a:cubicBezTo>
                      <a:pt x="220570" y="6984"/>
                      <a:pt x="228113" y="7292"/>
                      <a:pt x="235647" y="7599"/>
                    </a:cubicBezTo>
                    <a:cubicBezTo>
                      <a:pt x="246128" y="8029"/>
                      <a:pt x="253941" y="8351"/>
                      <a:pt x="264422" y="8781"/>
                    </a:cubicBezTo>
                    <a:lnTo>
                      <a:pt x="264422" y="4652"/>
                    </a:lnTo>
                    <a:cubicBezTo>
                      <a:pt x="252668" y="4175"/>
                      <a:pt x="237581" y="4017"/>
                      <a:pt x="222197" y="4017"/>
                    </a:cubicBezTo>
                    <a:cubicBezTo>
                      <a:pt x="203809" y="4017"/>
                      <a:pt x="184996" y="4243"/>
                      <a:pt x="170936" y="4419"/>
                    </a:cubicBezTo>
                    <a:cubicBezTo>
                      <a:pt x="166319" y="4477"/>
                      <a:pt x="161701" y="4502"/>
                      <a:pt x="157083" y="4502"/>
                    </a:cubicBezTo>
                    <a:cubicBezTo>
                      <a:pt x="140082" y="4502"/>
                      <a:pt x="123081" y="4155"/>
                      <a:pt x="106080" y="3805"/>
                    </a:cubicBezTo>
                    <a:cubicBezTo>
                      <a:pt x="93352" y="3548"/>
                      <a:pt x="80621" y="3288"/>
                      <a:pt x="67889" y="3026"/>
                    </a:cubicBezTo>
                    <a:cubicBezTo>
                      <a:pt x="54411" y="2751"/>
                      <a:pt x="40923" y="2476"/>
                      <a:pt x="27493" y="1302"/>
                    </a:cubicBezTo>
                    <a:cubicBezTo>
                      <a:pt x="21140" y="748"/>
                      <a:pt x="14695" y="0"/>
                      <a:pt x="8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42"/>
              <p:cNvSpPr/>
              <p:nvPr/>
            </p:nvSpPr>
            <p:spPr>
              <a:xfrm>
                <a:off x="1901460" y="3267197"/>
                <a:ext cx="1032854" cy="52789"/>
              </a:xfrm>
              <a:custGeom>
                <a:rect b="b" l="l" r="r" t="t"/>
                <a:pathLst>
                  <a:path extrusionOk="0" h="2112" w="43765">
                    <a:moveTo>
                      <a:pt x="8674" y="0"/>
                    </a:moveTo>
                    <a:cubicBezTo>
                      <a:pt x="4005" y="0"/>
                      <a:pt x="600" y="98"/>
                      <a:pt x="0" y="341"/>
                    </a:cubicBezTo>
                    <a:cubicBezTo>
                      <a:pt x="411" y="259"/>
                      <a:pt x="826" y="224"/>
                      <a:pt x="1247" y="224"/>
                    </a:cubicBezTo>
                    <a:cubicBezTo>
                      <a:pt x="4209" y="224"/>
                      <a:pt x="7389" y="1993"/>
                      <a:pt x="10355" y="1993"/>
                    </a:cubicBezTo>
                    <a:cubicBezTo>
                      <a:pt x="10733" y="1993"/>
                      <a:pt x="11107" y="1965"/>
                      <a:pt x="11477" y="1900"/>
                    </a:cubicBezTo>
                    <a:cubicBezTo>
                      <a:pt x="12510" y="1719"/>
                      <a:pt x="13493" y="1268"/>
                      <a:pt x="14541" y="1220"/>
                    </a:cubicBezTo>
                    <a:cubicBezTo>
                      <a:pt x="14603" y="1218"/>
                      <a:pt x="14665" y="1216"/>
                      <a:pt x="14727" y="1216"/>
                    </a:cubicBezTo>
                    <a:cubicBezTo>
                      <a:pt x="15959" y="1216"/>
                      <a:pt x="17146" y="1736"/>
                      <a:pt x="18377" y="1861"/>
                    </a:cubicBezTo>
                    <a:cubicBezTo>
                      <a:pt x="18588" y="1882"/>
                      <a:pt x="18800" y="1891"/>
                      <a:pt x="19011" y="1891"/>
                    </a:cubicBezTo>
                    <a:cubicBezTo>
                      <a:pt x="20601" y="1891"/>
                      <a:pt x="22180" y="1360"/>
                      <a:pt x="23782" y="1338"/>
                    </a:cubicBezTo>
                    <a:cubicBezTo>
                      <a:pt x="23817" y="1337"/>
                      <a:pt x="23851" y="1337"/>
                      <a:pt x="23885" y="1337"/>
                    </a:cubicBezTo>
                    <a:cubicBezTo>
                      <a:pt x="25537" y="1337"/>
                      <a:pt x="27158" y="1856"/>
                      <a:pt x="28810" y="1862"/>
                    </a:cubicBezTo>
                    <a:cubicBezTo>
                      <a:pt x="28823" y="1862"/>
                      <a:pt x="28836" y="1862"/>
                      <a:pt x="28849" y="1862"/>
                    </a:cubicBezTo>
                    <a:cubicBezTo>
                      <a:pt x="30307" y="1862"/>
                      <a:pt x="31750" y="1467"/>
                      <a:pt x="33206" y="1467"/>
                    </a:cubicBezTo>
                    <a:cubicBezTo>
                      <a:pt x="33303" y="1467"/>
                      <a:pt x="33400" y="1469"/>
                      <a:pt x="33497" y="1473"/>
                    </a:cubicBezTo>
                    <a:cubicBezTo>
                      <a:pt x="35076" y="1532"/>
                      <a:pt x="36612" y="2111"/>
                      <a:pt x="38188" y="2111"/>
                    </a:cubicBezTo>
                    <a:cubicBezTo>
                      <a:pt x="38262" y="2111"/>
                      <a:pt x="38337" y="2110"/>
                      <a:pt x="38412" y="2107"/>
                    </a:cubicBezTo>
                    <a:cubicBezTo>
                      <a:pt x="39976" y="2050"/>
                      <a:pt x="41552" y="1171"/>
                      <a:pt x="43099" y="1171"/>
                    </a:cubicBezTo>
                    <a:cubicBezTo>
                      <a:pt x="43321" y="1171"/>
                      <a:pt x="43543" y="1189"/>
                      <a:pt x="43765" y="1231"/>
                    </a:cubicBezTo>
                    <a:cubicBezTo>
                      <a:pt x="43144" y="716"/>
                      <a:pt x="21294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42"/>
              <p:cNvSpPr/>
              <p:nvPr/>
            </p:nvSpPr>
            <p:spPr>
              <a:xfrm>
                <a:off x="3729556" y="3291663"/>
                <a:ext cx="1086600" cy="44675"/>
              </a:xfrm>
              <a:custGeom>
                <a:rect b="b" l="l" r="r" t="t"/>
                <a:pathLst>
                  <a:path extrusionOk="0" h="1787" w="43464">
                    <a:moveTo>
                      <a:pt x="33829" y="1"/>
                    </a:moveTo>
                    <a:cubicBezTo>
                      <a:pt x="21181" y="1"/>
                      <a:pt x="564" y="520"/>
                      <a:pt x="1" y="719"/>
                    </a:cubicBezTo>
                    <a:cubicBezTo>
                      <a:pt x="3635" y="1381"/>
                      <a:pt x="7471" y="1594"/>
                      <a:pt x="11165" y="1599"/>
                    </a:cubicBezTo>
                    <a:cubicBezTo>
                      <a:pt x="12035" y="1600"/>
                      <a:pt x="12906" y="1600"/>
                      <a:pt x="13775" y="1602"/>
                    </a:cubicBezTo>
                    <a:cubicBezTo>
                      <a:pt x="13871" y="1602"/>
                      <a:pt x="13966" y="1602"/>
                      <a:pt x="14061" y="1602"/>
                    </a:cubicBezTo>
                    <a:cubicBezTo>
                      <a:pt x="15129" y="1602"/>
                      <a:pt x="16200" y="1588"/>
                      <a:pt x="17251" y="1416"/>
                    </a:cubicBezTo>
                    <a:cubicBezTo>
                      <a:pt x="18018" y="1290"/>
                      <a:pt x="18779" y="1079"/>
                      <a:pt x="19551" y="1079"/>
                    </a:cubicBezTo>
                    <a:cubicBezTo>
                      <a:pt x="19631" y="1079"/>
                      <a:pt x="19710" y="1082"/>
                      <a:pt x="19789" y="1086"/>
                    </a:cubicBezTo>
                    <a:cubicBezTo>
                      <a:pt x="20978" y="1156"/>
                      <a:pt x="22100" y="1787"/>
                      <a:pt x="23282" y="1787"/>
                    </a:cubicBezTo>
                    <a:cubicBezTo>
                      <a:pt x="23345" y="1787"/>
                      <a:pt x="23409" y="1785"/>
                      <a:pt x="23473" y="1781"/>
                    </a:cubicBezTo>
                    <a:cubicBezTo>
                      <a:pt x="24488" y="1719"/>
                      <a:pt x="25410" y="1155"/>
                      <a:pt x="26414" y="990"/>
                    </a:cubicBezTo>
                    <a:cubicBezTo>
                      <a:pt x="26649" y="952"/>
                      <a:pt x="26883" y="935"/>
                      <a:pt x="27118" y="935"/>
                    </a:cubicBezTo>
                    <a:cubicBezTo>
                      <a:pt x="28444" y="935"/>
                      <a:pt x="29771" y="1458"/>
                      <a:pt x="31113" y="1458"/>
                    </a:cubicBezTo>
                    <a:cubicBezTo>
                      <a:pt x="31119" y="1458"/>
                      <a:pt x="31126" y="1458"/>
                      <a:pt x="31132" y="1458"/>
                    </a:cubicBezTo>
                    <a:cubicBezTo>
                      <a:pt x="32246" y="1453"/>
                      <a:pt x="33328" y="1086"/>
                      <a:pt x="34436" y="983"/>
                    </a:cubicBezTo>
                    <a:cubicBezTo>
                      <a:pt x="34716" y="956"/>
                      <a:pt x="34996" y="947"/>
                      <a:pt x="35278" y="947"/>
                    </a:cubicBezTo>
                    <a:cubicBezTo>
                      <a:pt x="35993" y="947"/>
                      <a:pt x="36710" y="1008"/>
                      <a:pt x="37426" y="1008"/>
                    </a:cubicBezTo>
                    <a:cubicBezTo>
                      <a:pt x="37486" y="1008"/>
                      <a:pt x="37546" y="1008"/>
                      <a:pt x="37607" y="1007"/>
                    </a:cubicBezTo>
                    <a:cubicBezTo>
                      <a:pt x="39527" y="977"/>
                      <a:pt x="41620" y="870"/>
                      <a:pt x="43463" y="333"/>
                    </a:cubicBezTo>
                    <a:cubicBezTo>
                      <a:pt x="42997" y="91"/>
                      <a:pt x="39107" y="1"/>
                      <a:pt x="33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42"/>
              <p:cNvSpPr/>
              <p:nvPr/>
            </p:nvSpPr>
            <p:spPr>
              <a:xfrm>
                <a:off x="5230725" y="3283038"/>
                <a:ext cx="1379850" cy="101125"/>
              </a:xfrm>
              <a:custGeom>
                <a:rect b="b" l="l" r="r" t="t"/>
                <a:pathLst>
                  <a:path extrusionOk="0" h="4045" w="55194">
                    <a:moveTo>
                      <a:pt x="18447" y="0"/>
                    </a:moveTo>
                    <a:cubicBezTo>
                      <a:pt x="8407" y="0"/>
                      <a:pt x="695" y="171"/>
                      <a:pt x="0" y="612"/>
                    </a:cubicBezTo>
                    <a:cubicBezTo>
                      <a:pt x="1702" y="848"/>
                      <a:pt x="3424" y="1165"/>
                      <a:pt x="5126" y="1401"/>
                    </a:cubicBezTo>
                    <a:cubicBezTo>
                      <a:pt x="7177" y="1685"/>
                      <a:pt x="9242" y="1969"/>
                      <a:pt x="11307" y="1969"/>
                    </a:cubicBezTo>
                    <a:cubicBezTo>
                      <a:pt x="11784" y="1969"/>
                      <a:pt x="12261" y="1954"/>
                      <a:pt x="12739" y="1920"/>
                    </a:cubicBezTo>
                    <a:cubicBezTo>
                      <a:pt x="13831" y="1844"/>
                      <a:pt x="14929" y="1671"/>
                      <a:pt x="16020" y="1671"/>
                    </a:cubicBezTo>
                    <a:cubicBezTo>
                      <a:pt x="16397" y="1671"/>
                      <a:pt x="16774" y="1691"/>
                      <a:pt x="17149" y="1744"/>
                    </a:cubicBezTo>
                    <a:cubicBezTo>
                      <a:pt x="18558" y="1940"/>
                      <a:pt x="19900" y="2590"/>
                      <a:pt x="21320" y="2590"/>
                    </a:cubicBezTo>
                    <a:cubicBezTo>
                      <a:pt x="21347" y="2590"/>
                      <a:pt x="21374" y="2589"/>
                      <a:pt x="21401" y="2589"/>
                    </a:cubicBezTo>
                    <a:cubicBezTo>
                      <a:pt x="23018" y="2565"/>
                      <a:pt x="24489" y="1687"/>
                      <a:pt x="26072" y="1352"/>
                    </a:cubicBezTo>
                    <a:cubicBezTo>
                      <a:pt x="26627" y="1233"/>
                      <a:pt x="27184" y="1182"/>
                      <a:pt x="27741" y="1182"/>
                    </a:cubicBezTo>
                    <a:cubicBezTo>
                      <a:pt x="31134" y="1182"/>
                      <a:pt x="34562" y="3070"/>
                      <a:pt x="37951" y="3070"/>
                    </a:cubicBezTo>
                    <a:cubicBezTo>
                      <a:pt x="38535" y="3070"/>
                      <a:pt x="39118" y="3014"/>
                      <a:pt x="39699" y="2882"/>
                    </a:cubicBezTo>
                    <a:cubicBezTo>
                      <a:pt x="40756" y="2643"/>
                      <a:pt x="41775" y="2156"/>
                      <a:pt x="42861" y="2148"/>
                    </a:cubicBezTo>
                    <a:cubicBezTo>
                      <a:pt x="42865" y="2148"/>
                      <a:pt x="42869" y="2148"/>
                      <a:pt x="42873" y="2148"/>
                    </a:cubicBezTo>
                    <a:cubicBezTo>
                      <a:pt x="44747" y="2148"/>
                      <a:pt x="46331" y="3557"/>
                      <a:pt x="48164" y="3933"/>
                    </a:cubicBezTo>
                    <a:cubicBezTo>
                      <a:pt x="48553" y="4013"/>
                      <a:pt x="48943" y="4045"/>
                      <a:pt x="49335" y="4045"/>
                    </a:cubicBezTo>
                    <a:cubicBezTo>
                      <a:pt x="50697" y="4045"/>
                      <a:pt x="52074" y="3659"/>
                      <a:pt x="53449" y="3553"/>
                    </a:cubicBezTo>
                    <a:cubicBezTo>
                      <a:pt x="53743" y="3529"/>
                      <a:pt x="54036" y="3518"/>
                      <a:pt x="54329" y="3518"/>
                    </a:cubicBezTo>
                    <a:cubicBezTo>
                      <a:pt x="54617" y="3518"/>
                      <a:pt x="54905" y="3529"/>
                      <a:pt x="55193" y="3548"/>
                    </a:cubicBezTo>
                    <a:lnTo>
                      <a:pt x="55193" y="523"/>
                    </a:lnTo>
                    <a:cubicBezTo>
                      <a:pt x="44620" y="226"/>
                      <a:pt x="29993" y="0"/>
                      <a:pt x="184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42"/>
              <p:cNvSpPr/>
              <p:nvPr/>
            </p:nvSpPr>
            <p:spPr>
              <a:xfrm>
                <a:off x="0" y="3175334"/>
                <a:ext cx="1217081" cy="148825"/>
              </a:xfrm>
              <a:custGeom>
                <a:rect b="b" l="l" r="r" t="t"/>
                <a:pathLst>
                  <a:path extrusionOk="0" h="5953" w="52716">
                    <a:moveTo>
                      <a:pt x="2599" y="0"/>
                    </a:moveTo>
                    <a:cubicBezTo>
                      <a:pt x="1691" y="0"/>
                      <a:pt x="823" y="7"/>
                      <a:pt x="0" y="23"/>
                    </a:cubicBezTo>
                    <a:lnTo>
                      <a:pt x="0" y="2540"/>
                    </a:lnTo>
                    <a:cubicBezTo>
                      <a:pt x="507" y="2497"/>
                      <a:pt x="1017" y="2476"/>
                      <a:pt x="1526" y="2476"/>
                    </a:cubicBezTo>
                    <a:cubicBezTo>
                      <a:pt x="3370" y="2476"/>
                      <a:pt x="5214" y="2755"/>
                      <a:pt x="6971" y="3319"/>
                    </a:cubicBezTo>
                    <a:cubicBezTo>
                      <a:pt x="8290" y="3740"/>
                      <a:pt x="9597" y="4324"/>
                      <a:pt x="10982" y="4324"/>
                    </a:cubicBezTo>
                    <a:cubicBezTo>
                      <a:pt x="10989" y="4324"/>
                      <a:pt x="10996" y="4324"/>
                      <a:pt x="11003" y="4324"/>
                    </a:cubicBezTo>
                    <a:cubicBezTo>
                      <a:pt x="12340" y="4317"/>
                      <a:pt x="13603" y="3767"/>
                      <a:pt x="14899" y="3449"/>
                    </a:cubicBezTo>
                    <a:cubicBezTo>
                      <a:pt x="15776" y="3234"/>
                      <a:pt x="16680" y="3126"/>
                      <a:pt x="17584" y="3126"/>
                    </a:cubicBezTo>
                    <a:cubicBezTo>
                      <a:pt x="18569" y="3126"/>
                      <a:pt x="19554" y="3254"/>
                      <a:pt x="20506" y="3509"/>
                    </a:cubicBezTo>
                    <a:cubicBezTo>
                      <a:pt x="22173" y="3955"/>
                      <a:pt x="23756" y="4786"/>
                      <a:pt x="25476" y="4899"/>
                    </a:cubicBezTo>
                    <a:cubicBezTo>
                      <a:pt x="25620" y="4908"/>
                      <a:pt x="25763" y="4913"/>
                      <a:pt x="25906" y="4913"/>
                    </a:cubicBezTo>
                    <a:cubicBezTo>
                      <a:pt x="27999" y="4913"/>
                      <a:pt x="30032" y="3954"/>
                      <a:pt x="32138" y="3954"/>
                    </a:cubicBezTo>
                    <a:cubicBezTo>
                      <a:pt x="32174" y="3954"/>
                      <a:pt x="32210" y="3954"/>
                      <a:pt x="32246" y="3955"/>
                    </a:cubicBezTo>
                    <a:cubicBezTo>
                      <a:pt x="35182" y="3998"/>
                      <a:pt x="37872" y="5952"/>
                      <a:pt x="40787" y="5952"/>
                    </a:cubicBezTo>
                    <a:cubicBezTo>
                      <a:pt x="40906" y="5952"/>
                      <a:pt x="41025" y="5949"/>
                      <a:pt x="41145" y="5942"/>
                    </a:cubicBezTo>
                    <a:cubicBezTo>
                      <a:pt x="42674" y="5854"/>
                      <a:pt x="44106" y="5195"/>
                      <a:pt x="45566" y="4715"/>
                    </a:cubicBezTo>
                    <a:cubicBezTo>
                      <a:pt x="47619" y="4037"/>
                      <a:pt x="49792" y="3519"/>
                      <a:pt x="51955" y="3519"/>
                    </a:cubicBezTo>
                    <a:cubicBezTo>
                      <a:pt x="52208" y="3519"/>
                      <a:pt x="52462" y="3526"/>
                      <a:pt x="52715" y="3541"/>
                    </a:cubicBezTo>
                    <a:cubicBezTo>
                      <a:pt x="51544" y="2667"/>
                      <a:pt x="19933" y="0"/>
                      <a:pt x="25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61" name="Google Shape;1961;p42"/>
          <p:cNvGrpSpPr/>
          <p:nvPr/>
        </p:nvGrpSpPr>
        <p:grpSpPr>
          <a:xfrm>
            <a:off x="6896039" y="4552713"/>
            <a:ext cx="2247660" cy="595441"/>
            <a:chOff x="7349166" y="4661214"/>
            <a:chExt cx="1794826" cy="482217"/>
          </a:xfrm>
        </p:grpSpPr>
        <p:sp>
          <p:nvSpPr>
            <p:cNvPr id="1962" name="Google Shape;1962;p42"/>
            <p:cNvSpPr/>
            <p:nvPr/>
          </p:nvSpPr>
          <p:spPr>
            <a:xfrm>
              <a:off x="7349166" y="4661214"/>
              <a:ext cx="1794826" cy="482209"/>
            </a:xfrm>
            <a:custGeom>
              <a:rect b="b" l="l" r="r" t="t"/>
              <a:pathLst>
                <a:path extrusionOk="0" h="13641" w="50773">
                  <a:moveTo>
                    <a:pt x="50772" y="1"/>
                  </a:moveTo>
                  <a:cubicBezTo>
                    <a:pt x="47708" y="1307"/>
                    <a:pt x="43119" y="2035"/>
                    <a:pt x="41463" y="2035"/>
                  </a:cubicBezTo>
                  <a:cubicBezTo>
                    <a:pt x="41284" y="2035"/>
                    <a:pt x="41139" y="2027"/>
                    <a:pt x="41034" y="2009"/>
                  </a:cubicBezTo>
                  <a:cubicBezTo>
                    <a:pt x="40287" y="1886"/>
                    <a:pt x="37285" y="1744"/>
                    <a:pt x="35004" y="1744"/>
                  </a:cubicBezTo>
                  <a:cubicBezTo>
                    <a:pt x="34010" y="1744"/>
                    <a:pt x="33152" y="1771"/>
                    <a:pt x="32679" y="1839"/>
                  </a:cubicBezTo>
                  <a:cubicBezTo>
                    <a:pt x="31121" y="2061"/>
                    <a:pt x="24273" y="2395"/>
                    <a:pt x="22715" y="3174"/>
                  </a:cubicBezTo>
                  <a:cubicBezTo>
                    <a:pt x="21155" y="3954"/>
                    <a:pt x="19151" y="4622"/>
                    <a:pt x="19151" y="5735"/>
                  </a:cubicBezTo>
                  <a:cubicBezTo>
                    <a:pt x="19151" y="6849"/>
                    <a:pt x="21823" y="8130"/>
                    <a:pt x="21823" y="8130"/>
                  </a:cubicBezTo>
                  <a:cubicBezTo>
                    <a:pt x="21823" y="8130"/>
                    <a:pt x="17507" y="9257"/>
                    <a:pt x="15642" y="9257"/>
                  </a:cubicBezTo>
                  <a:cubicBezTo>
                    <a:pt x="15520" y="9257"/>
                    <a:pt x="15409" y="9253"/>
                    <a:pt x="15310" y="9242"/>
                  </a:cubicBezTo>
                  <a:cubicBezTo>
                    <a:pt x="14361" y="9145"/>
                    <a:pt x="11969" y="9019"/>
                    <a:pt x="9819" y="9019"/>
                  </a:cubicBezTo>
                  <a:cubicBezTo>
                    <a:pt x="8312" y="9019"/>
                    <a:pt x="6924" y="9081"/>
                    <a:pt x="6235" y="9258"/>
                  </a:cubicBezTo>
                  <a:cubicBezTo>
                    <a:pt x="4565" y="9688"/>
                    <a:pt x="112" y="10134"/>
                    <a:pt x="57" y="11526"/>
                  </a:cubicBezTo>
                  <a:cubicBezTo>
                    <a:pt x="0" y="12917"/>
                    <a:pt x="57" y="13641"/>
                    <a:pt x="57" y="13641"/>
                  </a:cubicBezTo>
                  <a:lnTo>
                    <a:pt x="50772" y="13362"/>
                  </a:lnTo>
                  <a:lnTo>
                    <a:pt x="50772" y="2"/>
                  </a:lnTo>
                  <a:lnTo>
                    <a:pt x="50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42"/>
            <p:cNvSpPr/>
            <p:nvPr/>
          </p:nvSpPr>
          <p:spPr>
            <a:xfrm>
              <a:off x="8026189" y="4825351"/>
              <a:ext cx="1117802" cy="318079"/>
            </a:xfrm>
            <a:custGeom>
              <a:rect b="b" l="l" r="r" t="t"/>
              <a:pathLst>
                <a:path extrusionOk="0" h="8998" w="31621">
                  <a:moveTo>
                    <a:pt x="22193" y="1"/>
                  </a:moveTo>
                  <a:cubicBezTo>
                    <a:pt x="20933" y="1"/>
                    <a:pt x="13508" y="2403"/>
                    <a:pt x="12581" y="2677"/>
                  </a:cubicBezTo>
                  <a:cubicBezTo>
                    <a:pt x="11864" y="2888"/>
                    <a:pt x="10124" y="3162"/>
                    <a:pt x="8766" y="3162"/>
                  </a:cubicBezTo>
                  <a:cubicBezTo>
                    <a:pt x="8332" y="3162"/>
                    <a:pt x="7937" y="3134"/>
                    <a:pt x="7626" y="3067"/>
                  </a:cubicBezTo>
                  <a:cubicBezTo>
                    <a:pt x="6347" y="2787"/>
                    <a:pt x="868" y="1747"/>
                    <a:pt x="429" y="431"/>
                  </a:cubicBezTo>
                  <a:cubicBezTo>
                    <a:pt x="161" y="689"/>
                    <a:pt x="0" y="969"/>
                    <a:pt x="0" y="1284"/>
                  </a:cubicBezTo>
                  <a:cubicBezTo>
                    <a:pt x="0" y="2397"/>
                    <a:pt x="2671" y="3678"/>
                    <a:pt x="2671" y="3678"/>
                  </a:cubicBezTo>
                  <a:cubicBezTo>
                    <a:pt x="4008" y="4067"/>
                    <a:pt x="9130" y="4067"/>
                    <a:pt x="10132" y="4902"/>
                  </a:cubicBezTo>
                  <a:cubicBezTo>
                    <a:pt x="11132" y="5738"/>
                    <a:pt x="15031" y="6628"/>
                    <a:pt x="15476" y="7131"/>
                  </a:cubicBezTo>
                  <a:cubicBezTo>
                    <a:pt x="15921" y="7630"/>
                    <a:pt x="15867" y="8997"/>
                    <a:pt x="15867" y="8997"/>
                  </a:cubicBezTo>
                  <a:lnTo>
                    <a:pt x="31620" y="8911"/>
                  </a:lnTo>
                  <a:lnTo>
                    <a:pt x="31620" y="4012"/>
                  </a:lnTo>
                  <a:lnTo>
                    <a:pt x="31619" y="4012"/>
                  </a:lnTo>
                  <a:cubicBezTo>
                    <a:pt x="31619" y="4012"/>
                    <a:pt x="29186" y="4451"/>
                    <a:pt x="27528" y="4451"/>
                  </a:cubicBezTo>
                  <a:cubicBezTo>
                    <a:pt x="27227" y="4451"/>
                    <a:pt x="26952" y="4437"/>
                    <a:pt x="26721" y="4403"/>
                  </a:cubicBezTo>
                  <a:cubicBezTo>
                    <a:pt x="25218" y="4179"/>
                    <a:pt x="22437" y="3790"/>
                    <a:pt x="21908" y="3678"/>
                  </a:cubicBezTo>
                  <a:cubicBezTo>
                    <a:pt x="21377" y="3568"/>
                    <a:pt x="18982" y="3067"/>
                    <a:pt x="19204" y="2620"/>
                  </a:cubicBezTo>
                  <a:cubicBezTo>
                    <a:pt x="19430" y="2174"/>
                    <a:pt x="21377" y="227"/>
                    <a:pt x="22268" y="4"/>
                  </a:cubicBezTo>
                  <a:cubicBezTo>
                    <a:pt x="22246" y="2"/>
                    <a:pt x="22221" y="1"/>
                    <a:pt x="2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4" name="Google Shape;1964;p42"/>
          <p:cNvGrpSpPr/>
          <p:nvPr/>
        </p:nvGrpSpPr>
        <p:grpSpPr>
          <a:xfrm>
            <a:off x="0" y="4552793"/>
            <a:ext cx="3272420" cy="666500"/>
            <a:chOff x="-24" y="4438587"/>
            <a:chExt cx="3272420" cy="704844"/>
          </a:xfrm>
        </p:grpSpPr>
        <p:sp>
          <p:nvSpPr>
            <p:cNvPr id="1965" name="Google Shape;1965;p42"/>
            <p:cNvSpPr/>
            <p:nvPr/>
          </p:nvSpPr>
          <p:spPr>
            <a:xfrm>
              <a:off x="-24" y="4438587"/>
              <a:ext cx="3272420" cy="704844"/>
            </a:xfrm>
            <a:custGeom>
              <a:rect b="b" l="l" r="r" t="t"/>
              <a:pathLst>
                <a:path extrusionOk="0" h="19939" w="92572">
                  <a:moveTo>
                    <a:pt x="41645" y="0"/>
                  </a:moveTo>
                  <a:cubicBezTo>
                    <a:pt x="39758" y="0"/>
                    <a:pt x="37978" y="134"/>
                    <a:pt x="37040" y="315"/>
                  </a:cubicBezTo>
                  <a:cubicBezTo>
                    <a:pt x="34909" y="724"/>
                    <a:pt x="27547" y="2299"/>
                    <a:pt x="26013" y="2299"/>
                  </a:cubicBezTo>
                  <a:cubicBezTo>
                    <a:pt x="25985" y="2299"/>
                    <a:pt x="25958" y="2298"/>
                    <a:pt x="25934" y="2297"/>
                  </a:cubicBezTo>
                  <a:cubicBezTo>
                    <a:pt x="25894" y="2295"/>
                    <a:pt x="25854" y="2294"/>
                    <a:pt x="25813" y="2294"/>
                  </a:cubicBezTo>
                  <a:cubicBezTo>
                    <a:pt x="24901" y="2294"/>
                    <a:pt x="23499" y="2719"/>
                    <a:pt x="22353" y="2719"/>
                  </a:cubicBezTo>
                  <a:cubicBezTo>
                    <a:pt x="21781" y="2719"/>
                    <a:pt x="21274" y="2614"/>
                    <a:pt x="20923" y="2297"/>
                  </a:cubicBezTo>
                  <a:cubicBezTo>
                    <a:pt x="20300" y="1734"/>
                    <a:pt x="19044" y="1577"/>
                    <a:pt x="17707" y="1577"/>
                  </a:cubicBezTo>
                  <a:cubicBezTo>
                    <a:pt x="16716" y="1577"/>
                    <a:pt x="15681" y="1663"/>
                    <a:pt x="14828" y="1734"/>
                  </a:cubicBezTo>
                  <a:cubicBezTo>
                    <a:pt x="14735" y="1742"/>
                    <a:pt x="14634" y="1746"/>
                    <a:pt x="14525" y="1746"/>
                  </a:cubicBezTo>
                  <a:cubicBezTo>
                    <a:pt x="12284" y="1746"/>
                    <a:pt x="6862" y="178"/>
                    <a:pt x="6185" y="0"/>
                  </a:cubicBezTo>
                  <a:lnTo>
                    <a:pt x="0" y="1094"/>
                  </a:lnTo>
                  <a:lnTo>
                    <a:pt x="0" y="19939"/>
                  </a:lnTo>
                  <a:lnTo>
                    <a:pt x="92571" y="18519"/>
                  </a:lnTo>
                  <a:cubicBezTo>
                    <a:pt x="92320" y="16849"/>
                    <a:pt x="88648" y="13560"/>
                    <a:pt x="86853" y="13534"/>
                  </a:cubicBezTo>
                  <a:cubicBezTo>
                    <a:pt x="85175" y="13510"/>
                    <a:pt x="81210" y="12490"/>
                    <a:pt x="79262" y="12490"/>
                  </a:cubicBezTo>
                  <a:cubicBezTo>
                    <a:pt x="79123" y="12490"/>
                    <a:pt x="78994" y="12495"/>
                    <a:pt x="78877" y="12506"/>
                  </a:cubicBezTo>
                  <a:cubicBezTo>
                    <a:pt x="77122" y="12673"/>
                    <a:pt x="74201" y="13174"/>
                    <a:pt x="74201" y="13174"/>
                  </a:cubicBezTo>
                  <a:cubicBezTo>
                    <a:pt x="74201" y="13174"/>
                    <a:pt x="75479" y="12172"/>
                    <a:pt x="75801" y="11504"/>
                  </a:cubicBezTo>
                  <a:cubicBezTo>
                    <a:pt x="76121" y="10836"/>
                    <a:pt x="76231" y="10001"/>
                    <a:pt x="75801" y="9500"/>
                  </a:cubicBezTo>
                  <a:cubicBezTo>
                    <a:pt x="75451" y="9094"/>
                    <a:pt x="74617" y="8451"/>
                    <a:pt x="73335" y="8451"/>
                  </a:cubicBezTo>
                  <a:cubicBezTo>
                    <a:pt x="73035" y="8451"/>
                    <a:pt x="72711" y="8487"/>
                    <a:pt x="72363" y="8568"/>
                  </a:cubicBezTo>
                  <a:cubicBezTo>
                    <a:pt x="71416" y="8790"/>
                    <a:pt x="70735" y="8912"/>
                    <a:pt x="70081" y="8912"/>
                  </a:cubicBezTo>
                  <a:cubicBezTo>
                    <a:pt x="69465" y="8912"/>
                    <a:pt x="68873" y="8804"/>
                    <a:pt x="68104" y="8568"/>
                  </a:cubicBezTo>
                  <a:cubicBezTo>
                    <a:pt x="66518" y="8080"/>
                    <a:pt x="66101" y="7413"/>
                    <a:pt x="64013" y="7162"/>
                  </a:cubicBezTo>
                  <a:cubicBezTo>
                    <a:pt x="62296" y="6955"/>
                    <a:pt x="57871" y="6806"/>
                    <a:pt x="55702" y="6806"/>
                  </a:cubicBezTo>
                  <a:cubicBezTo>
                    <a:pt x="55232" y="6806"/>
                    <a:pt x="54868" y="6813"/>
                    <a:pt x="54660" y="6828"/>
                  </a:cubicBezTo>
                  <a:cubicBezTo>
                    <a:pt x="54660" y="6828"/>
                    <a:pt x="57500" y="4740"/>
                    <a:pt x="57749" y="4072"/>
                  </a:cubicBezTo>
                  <a:cubicBezTo>
                    <a:pt x="58000" y="3404"/>
                    <a:pt x="58501" y="3110"/>
                    <a:pt x="58084" y="2297"/>
                  </a:cubicBezTo>
                  <a:cubicBezTo>
                    <a:pt x="57666" y="1483"/>
                    <a:pt x="58417" y="1122"/>
                    <a:pt x="56162" y="1094"/>
                  </a:cubicBezTo>
                  <a:cubicBezTo>
                    <a:pt x="56131" y="1093"/>
                    <a:pt x="56099" y="1093"/>
                    <a:pt x="56067" y="1093"/>
                  </a:cubicBezTo>
                  <a:cubicBezTo>
                    <a:pt x="54658" y="1093"/>
                    <a:pt x="52665" y="1456"/>
                    <a:pt x="50865" y="1456"/>
                  </a:cubicBezTo>
                  <a:cubicBezTo>
                    <a:pt x="49770" y="1456"/>
                    <a:pt x="48747" y="1322"/>
                    <a:pt x="47971" y="889"/>
                  </a:cubicBezTo>
                  <a:cubicBezTo>
                    <a:pt x="46791" y="231"/>
                    <a:pt x="44126" y="0"/>
                    <a:pt x="41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42"/>
            <p:cNvSpPr/>
            <p:nvPr/>
          </p:nvSpPr>
          <p:spPr>
            <a:xfrm>
              <a:off x="947038" y="4774412"/>
              <a:ext cx="1747775" cy="354525"/>
            </a:xfrm>
            <a:custGeom>
              <a:rect b="b" l="l" r="r" t="t"/>
              <a:pathLst>
                <a:path extrusionOk="0" h="10029" w="49442">
                  <a:moveTo>
                    <a:pt x="49009" y="0"/>
                  </a:moveTo>
                  <a:cubicBezTo>
                    <a:pt x="48024" y="1433"/>
                    <a:pt x="45571" y="1939"/>
                    <a:pt x="43476" y="3063"/>
                  </a:cubicBezTo>
                  <a:cubicBezTo>
                    <a:pt x="41378" y="4185"/>
                    <a:pt x="29702" y="4185"/>
                    <a:pt x="27877" y="4185"/>
                  </a:cubicBezTo>
                  <a:cubicBezTo>
                    <a:pt x="26123" y="4185"/>
                    <a:pt x="17773" y="1856"/>
                    <a:pt x="15615" y="1856"/>
                  </a:cubicBezTo>
                  <a:cubicBezTo>
                    <a:pt x="15525" y="1856"/>
                    <a:pt x="15445" y="1860"/>
                    <a:pt x="15378" y="1869"/>
                  </a:cubicBezTo>
                  <a:cubicBezTo>
                    <a:pt x="15306" y="4046"/>
                    <a:pt x="8916" y="5099"/>
                    <a:pt x="7091" y="5449"/>
                  </a:cubicBezTo>
                  <a:cubicBezTo>
                    <a:pt x="5289" y="5795"/>
                    <a:pt x="133" y="9920"/>
                    <a:pt x="1" y="10029"/>
                  </a:cubicBezTo>
                  <a:lnTo>
                    <a:pt x="32586" y="9528"/>
                  </a:lnTo>
                  <a:cubicBezTo>
                    <a:pt x="35406" y="9479"/>
                    <a:pt x="46134" y="5169"/>
                    <a:pt x="47409" y="3676"/>
                  </a:cubicBezTo>
                  <a:lnTo>
                    <a:pt x="47413" y="3673"/>
                  </a:lnTo>
                  <a:lnTo>
                    <a:pt x="47416" y="3673"/>
                  </a:lnTo>
                  <a:cubicBezTo>
                    <a:pt x="47504" y="3603"/>
                    <a:pt x="48703" y="2648"/>
                    <a:pt x="49009" y="2005"/>
                  </a:cubicBezTo>
                  <a:cubicBezTo>
                    <a:pt x="49330" y="1337"/>
                    <a:pt x="49441" y="502"/>
                    <a:pt x="49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42"/>
            <p:cNvSpPr/>
            <p:nvPr/>
          </p:nvSpPr>
          <p:spPr>
            <a:xfrm>
              <a:off x="348775" y="4519715"/>
              <a:ext cx="1719283" cy="372766"/>
            </a:xfrm>
            <a:custGeom>
              <a:rect b="b" l="l" r="r" t="t"/>
              <a:pathLst>
                <a:path extrusionOk="0" h="10545" w="48636">
                  <a:moveTo>
                    <a:pt x="48216" y="1"/>
                  </a:moveTo>
                  <a:cubicBezTo>
                    <a:pt x="46367" y="1674"/>
                    <a:pt x="38972" y="2894"/>
                    <a:pt x="37919" y="3104"/>
                  </a:cubicBezTo>
                  <a:cubicBezTo>
                    <a:pt x="37528" y="3183"/>
                    <a:pt x="36633" y="3242"/>
                    <a:pt x="35572" y="3242"/>
                  </a:cubicBezTo>
                  <a:cubicBezTo>
                    <a:pt x="33776" y="3242"/>
                    <a:pt x="31503" y="3072"/>
                    <a:pt x="30389" y="2541"/>
                  </a:cubicBezTo>
                  <a:cubicBezTo>
                    <a:pt x="29549" y="2143"/>
                    <a:pt x="26892" y="1917"/>
                    <a:pt x="24133" y="1917"/>
                  </a:cubicBezTo>
                  <a:cubicBezTo>
                    <a:pt x="21071" y="1917"/>
                    <a:pt x="17883" y="2195"/>
                    <a:pt x="16922" y="2823"/>
                  </a:cubicBezTo>
                  <a:cubicBezTo>
                    <a:pt x="17223" y="2801"/>
                    <a:pt x="17567" y="2789"/>
                    <a:pt x="17934" y="2789"/>
                  </a:cubicBezTo>
                  <a:cubicBezTo>
                    <a:pt x="19883" y="2789"/>
                    <a:pt x="22459" y="3120"/>
                    <a:pt x="22396" y="3948"/>
                  </a:cubicBezTo>
                  <a:cubicBezTo>
                    <a:pt x="22323" y="4932"/>
                    <a:pt x="13342" y="8020"/>
                    <a:pt x="11518" y="8511"/>
                  </a:cubicBezTo>
                  <a:cubicBezTo>
                    <a:pt x="9691" y="9002"/>
                    <a:pt x="3162" y="9354"/>
                    <a:pt x="1" y="9495"/>
                  </a:cubicBezTo>
                  <a:cubicBezTo>
                    <a:pt x="786" y="10141"/>
                    <a:pt x="5135" y="10545"/>
                    <a:pt x="8735" y="10545"/>
                  </a:cubicBezTo>
                  <a:cubicBezTo>
                    <a:pt x="10602" y="10545"/>
                    <a:pt x="12267" y="10436"/>
                    <a:pt x="13131" y="10197"/>
                  </a:cubicBezTo>
                  <a:cubicBezTo>
                    <a:pt x="15660" y="9495"/>
                    <a:pt x="23101" y="5631"/>
                    <a:pt x="24928" y="5000"/>
                  </a:cubicBezTo>
                  <a:cubicBezTo>
                    <a:pt x="25840" y="4684"/>
                    <a:pt x="28403" y="4562"/>
                    <a:pt x="30893" y="4562"/>
                  </a:cubicBezTo>
                  <a:cubicBezTo>
                    <a:pt x="33383" y="4562"/>
                    <a:pt x="35799" y="4684"/>
                    <a:pt x="36419" y="4859"/>
                  </a:cubicBezTo>
                  <a:cubicBezTo>
                    <a:pt x="36880" y="4990"/>
                    <a:pt x="37883" y="5053"/>
                    <a:pt x="39062" y="5053"/>
                  </a:cubicBezTo>
                  <a:cubicBezTo>
                    <a:pt x="41059" y="5053"/>
                    <a:pt x="43562" y="4872"/>
                    <a:pt x="44793" y="4534"/>
                  </a:cubicBezTo>
                  <a:cubicBezTo>
                    <a:pt x="44793" y="4534"/>
                    <a:pt x="47633" y="2445"/>
                    <a:pt x="47883" y="1778"/>
                  </a:cubicBezTo>
                  <a:lnTo>
                    <a:pt x="47883" y="1777"/>
                  </a:lnTo>
                  <a:cubicBezTo>
                    <a:pt x="48132" y="1110"/>
                    <a:pt x="48635" y="813"/>
                    <a:pt x="4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8" name="Google Shape;1968;p42"/>
          <p:cNvGrpSpPr/>
          <p:nvPr/>
        </p:nvGrpSpPr>
        <p:grpSpPr>
          <a:xfrm flipH="1">
            <a:off x="1476239" y="933441"/>
            <a:ext cx="602172" cy="602117"/>
            <a:chOff x="8374650" y="330550"/>
            <a:chExt cx="552350" cy="552300"/>
          </a:xfrm>
        </p:grpSpPr>
        <p:sp>
          <p:nvSpPr>
            <p:cNvPr id="1969" name="Google Shape;1969;p42"/>
            <p:cNvSpPr/>
            <p:nvPr/>
          </p:nvSpPr>
          <p:spPr>
            <a:xfrm>
              <a:off x="8374650" y="330550"/>
              <a:ext cx="552350" cy="552300"/>
            </a:xfrm>
            <a:custGeom>
              <a:rect b="b" l="l" r="r" t="t"/>
              <a:pathLst>
                <a:path extrusionOk="0" h="22092" w="22094">
                  <a:moveTo>
                    <a:pt x="11046" y="1"/>
                  </a:moveTo>
                  <a:cubicBezTo>
                    <a:pt x="10608" y="1"/>
                    <a:pt x="10178" y="28"/>
                    <a:pt x="9752" y="75"/>
                  </a:cubicBezTo>
                  <a:cubicBezTo>
                    <a:pt x="13981" y="629"/>
                    <a:pt x="17244" y="4243"/>
                    <a:pt x="17244" y="8624"/>
                  </a:cubicBezTo>
                  <a:cubicBezTo>
                    <a:pt x="17244" y="13386"/>
                    <a:pt x="13384" y="17243"/>
                    <a:pt x="8622" y="17243"/>
                  </a:cubicBezTo>
                  <a:cubicBezTo>
                    <a:pt x="4243" y="17243"/>
                    <a:pt x="628" y="13980"/>
                    <a:pt x="74" y="9754"/>
                  </a:cubicBezTo>
                  <a:cubicBezTo>
                    <a:pt x="27" y="10178"/>
                    <a:pt x="0" y="10608"/>
                    <a:pt x="0" y="11044"/>
                  </a:cubicBezTo>
                  <a:cubicBezTo>
                    <a:pt x="0" y="17145"/>
                    <a:pt x="4946" y="22091"/>
                    <a:pt x="11046" y="22091"/>
                  </a:cubicBezTo>
                  <a:cubicBezTo>
                    <a:pt x="17146" y="22091"/>
                    <a:pt x="22093" y="17144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2"/>
            <p:cNvSpPr/>
            <p:nvPr/>
          </p:nvSpPr>
          <p:spPr>
            <a:xfrm>
              <a:off x="8374650" y="330575"/>
              <a:ext cx="552350" cy="552275"/>
            </a:xfrm>
            <a:custGeom>
              <a:rect b="b" l="l" r="r" t="t"/>
              <a:pathLst>
                <a:path extrusionOk="0" h="22091" w="22094">
                  <a:moveTo>
                    <a:pt x="11046" y="1"/>
                  </a:moveTo>
                  <a:cubicBezTo>
                    <a:pt x="10909" y="1"/>
                    <a:pt x="10773" y="3"/>
                    <a:pt x="10639" y="9"/>
                  </a:cubicBezTo>
                  <a:cubicBezTo>
                    <a:pt x="16070" y="238"/>
                    <a:pt x="20401" y="4566"/>
                    <a:pt x="20401" y="10199"/>
                  </a:cubicBezTo>
                  <a:cubicBezTo>
                    <a:pt x="20401" y="15833"/>
                    <a:pt x="15686" y="20401"/>
                    <a:pt x="10201" y="20401"/>
                  </a:cubicBezTo>
                  <a:cubicBezTo>
                    <a:pt x="4717" y="20401"/>
                    <a:pt x="243" y="16073"/>
                    <a:pt x="9" y="10645"/>
                  </a:cubicBezTo>
                  <a:cubicBezTo>
                    <a:pt x="3" y="10778"/>
                    <a:pt x="0" y="10910"/>
                    <a:pt x="0" y="11043"/>
                  </a:cubicBezTo>
                  <a:cubicBezTo>
                    <a:pt x="0" y="17144"/>
                    <a:pt x="4946" y="22090"/>
                    <a:pt x="11046" y="22090"/>
                  </a:cubicBezTo>
                  <a:cubicBezTo>
                    <a:pt x="17146" y="22090"/>
                    <a:pt x="22093" y="17144"/>
                    <a:pt x="22093" y="11044"/>
                  </a:cubicBezTo>
                  <a:lnTo>
                    <a:pt x="22093" y="11044"/>
                  </a:lnTo>
                  <a:cubicBezTo>
                    <a:pt x="22093" y="11044"/>
                    <a:pt x="22093" y="11044"/>
                    <a:pt x="22093" y="11044"/>
                  </a:cubicBezTo>
                  <a:lnTo>
                    <a:pt x="22093" y="11043"/>
                  </a:lnTo>
                  <a:cubicBezTo>
                    <a:pt x="22093" y="11043"/>
                    <a:pt x="22093" y="11043"/>
                    <a:pt x="22093" y="11044"/>
                  </a:cubicBezTo>
                  <a:cubicBezTo>
                    <a:pt x="22093" y="4944"/>
                    <a:pt x="17146" y="1"/>
                    <a:pt x="11046" y="1"/>
                  </a:cubicBezTo>
                  <a:close/>
                </a:path>
              </a:pathLst>
            </a:custGeom>
            <a:solidFill>
              <a:srgbClr val="4F92B2">
                <a:alpha val="42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1" name="Google Shape;1971;p42"/>
          <p:cNvGrpSpPr/>
          <p:nvPr/>
        </p:nvGrpSpPr>
        <p:grpSpPr>
          <a:xfrm flipH="1" rot="-782640">
            <a:off x="8026034" y="1048620"/>
            <a:ext cx="1226404" cy="1801456"/>
            <a:chOff x="1263225" y="238125"/>
            <a:chExt cx="1226400" cy="1801450"/>
          </a:xfrm>
        </p:grpSpPr>
        <p:sp>
          <p:nvSpPr>
            <p:cNvPr id="1972" name="Google Shape;1972;p42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2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2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2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2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2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2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2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2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1" name="Google Shape;1981;p42"/>
          <p:cNvGrpSpPr/>
          <p:nvPr/>
        </p:nvGrpSpPr>
        <p:grpSpPr>
          <a:xfrm rot="-215156">
            <a:off x="7697782" y="2144107"/>
            <a:ext cx="1538448" cy="3445393"/>
            <a:chOff x="5239000" y="1269475"/>
            <a:chExt cx="1116275" cy="2499925"/>
          </a:xfrm>
        </p:grpSpPr>
        <p:sp>
          <p:nvSpPr>
            <p:cNvPr id="1982" name="Google Shape;1982;p42"/>
            <p:cNvSpPr/>
            <p:nvPr/>
          </p:nvSpPr>
          <p:spPr>
            <a:xfrm>
              <a:off x="5701150" y="1739925"/>
              <a:ext cx="654125" cy="2029475"/>
            </a:xfrm>
            <a:custGeom>
              <a:rect b="b" l="l" r="r" t="t"/>
              <a:pathLst>
                <a:path extrusionOk="0" h="81179" w="26165">
                  <a:moveTo>
                    <a:pt x="1935" y="0"/>
                  </a:moveTo>
                  <a:lnTo>
                    <a:pt x="1935" y="0"/>
                  </a:lnTo>
                  <a:cubicBezTo>
                    <a:pt x="0" y="12665"/>
                    <a:pt x="738" y="25819"/>
                    <a:pt x="3129" y="38406"/>
                  </a:cubicBezTo>
                  <a:cubicBezTo>
                    <a:pt x="4625" y="46283"/>
                    <a:pt x="6646" y="54099"/>
                    <a:pt x="9846" y="61451"/>
                  </a:cubicBezTo>
                  <a:cubicBezTo>
                    <a:pt x="13045" y="68803"/>
                    <a:pt x="17460" y="75700"/>
                    <a:pt x="23315" y="81179"/>
                  </a:cubicBezTo>
                  <a:cubicBezTo>
                    <a:pt x="24477" y="77367"/>
                    <a:pt x="25203" y="74367"/>
                    <a:pt x="26164" y="70500"/>
                  </a:cubicBezTo>
                  <a:cubicBezTo>
                    <a:pt x="8849" y="51824"/>
                    <a:pt x="294" y="25344"/>
                    <a:pt x="3411" y="67"/>
                  </a:cubicBezTo>
                  <a:lnTo>
                    <a:pt x="3411" y="67"/>
                  </a:lnTo>
                  <a:cubicBezTo>
                    <a:pt x="3162" y="115"/>
                    <a:pt x="2947" y="143"/>
                    <a:pt x="2737" y="143"/>
                  </a:cubicBezTo>
                  <a:cubicBezTo>
                    <a:pt x="2479" y="143"/>
                    <a:pt x="2229" y="101"/>
                    <a:pt x="1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2"/>
            <p:cNvSpPr/>
            <p:nvPr/>
          </p:nvSpPr>
          <p:spPr>
            <a:xfrm>
              <a:off x="5695200" y="1741575"/>
              <a:ext cx="660075" cy="1866325"/>
            </a:xfrm>
            <a:custGeom>
              <a:rect b="b" l="l" r="r" t="t"/>
              <a:pathLst>
                <a:path extrusionOk="0" h="74653" w="26403">
                  <a:moveTo>
                    <a:pt x="3650" y="1"/>
                  </a:moveTo>
                  <a:lnTo>
                    <a:pt x="3650" y="1"/>
                  </a:lnTo>
                  <a:cubicBezTo>
                    <a:pt x="3460" y="38"/>
                    <a:pt x="3290" y="62"/>
                    <a:pt x="3128" y="74"/>
                  </a:cubicBezTo>
                  <a:cubicBezTo>
                    <a:pt x="0" y="18965"/>
                    <a:pt x="4414" y="38612"/>
                    <a:pt x="12750" y="55887"/>
                  </a:cubicBezTo>
                  <a:cubicBezTo>
                    <a:pt x="16039" y="62698"/>
                    <a:pt x="20033" y="69337"/>
                    <a:pt x="25348" y="74652"/>
                  </a:cubicBezTo>
                  <a:cubicBezTo>
                    <a:pt x="25690" y="73310"/>
                    <a:pt x="26027" y="71937"/>
                    <a:pt x="26402" y="70433"/>
                  </a:cubicBezTo>
                  <a:cubicBezTo>
                    <a:pt x="9085" y="51758"/>
                    <a:pt x="531" y="25278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2"/>
            <p:cNvSpPr/>
            <p:nvPr/>
          </p:nvSpPr>
          <p:spPr>
            <a:xfrm>
              <a:off x="5239000" y="1269475"/>
              <a:ext cx="1074600" cy="1027325"/>
            </a:xfrm>
            <a:custGeom>
              <a:rect b="b" l="l" r="r" t="t"/>
              <a:pathLst>
                <a:path extrusionOk="0" h="41093" w="42984">
                  <a:moveTo>
                    <a:pt x="14906" y="0"/>
                  </a:moveTo>
                  <a:cubicBezTo>
                    <a:pt x="13904" y="1087"/>
                    <a:pt x="13465" y="2629"/>
                    <a:pt x="13584" y="4103"/>
                  </a:cubicBezTo>
                  <a:cubicBezTo>
                    <a:pt x="13701" y="5576"/>
                    <a:pt x="14340" y="6978"/>
                    <a:pt x="15244" y="8147"/>
                  </a:cubicBezTo>
                  <a:cubicBezTo>
                    <a:pt x="16025" y="9157"/>
                    <a:pt x="16994" y="10002"/>
                    <a:pt x="17916" y="10883"/>
                  </a:cubicBezTo>
                  <a:cubicBezTo>
                    <a:pt x="18839" y="11763"/>
                    <a:pt x="19734" y="12705"/>
                    <a:pt x="20317" y="13840"/>
                  </a:cubicBezTo>
                  <a:cubicBezTo>
                    <a:pt x="20899" y="14975"/>
                    <a:pt x="21153" y="16384"/>
                    <a:pt x="20722" y="17585"/>
                  </a:cubicBezTo>
                  <a:cubicBezTo>
                    <a:pt x="20532" y="15577"/>
                    <a:pt x="19319" y="13791"/>
                    <a:pt x="17845" y="12416"/>
                  </a:cubicBezTo>
                  <a:cubicBezTo>
                    <a:pt x="16812" y="11453"/>
                    <a:pt x="15636" y="10644"/>
                    <a:pt x="14367" y="10025"/>
                  </a:cubicBezTo>
                  <a:cubicBezTo>
                    <a:pt x="12356" y="9045"/>
                    <a:pt x="10143" y="8550"/>
                    <a:pt x="7929" y="8239"/>
                  </a:cubicBezTo>
                  <a:cubicBezTo>
                    <a:pt x="5189" y="7855"/>
                    <a:pt x="2186" y="7669"/>
                    <a:pt x="1" y="5974"/>
                  </a:cubicBezTo>
                  <a:lnTo>
                    <a:pt x="1" y="5974"/>
                  </a:lnTo>
                  <a:cubicBezTo>
                    <a:pt x="92" y="8383"/>
                    <a:pt x="1510" y="10611"/>
                    <a:pt x="3415" y="12087"/>
                  </a:cubicBezTo>
                  <a:cubicBezTo>
                    <a:pt x="5321" y="13564"/>
                    <a:pt x="7669" y="14365"/>
                    <a:pt x="10033" y="14834"/>
                  </a:cubicBezTo>
                  <a:cubicBezTo>
                    <a:pt x="13047" y="15434"/>
                    <a:pt x="16255" y="15574"/>
                    <a:pt x="18907" y="17127"/>
                  </a:cubicBezTo>
                  <a:cubicBezTo>
                    <a:pt x="19501" y="17475"/>
                    <a:pt x="19951" y="17943"/>
                    <a:pt x="20266" y="18556"/>
                  </a:cubicBezTo>
                  <a:cubicBezTo>
                    <a:pt x="19646" y="18440"/>
                    <a:pt x="19019" y="18384"/>
                    <a:pt x="18392" y="18384"/>
                  </a:cubicBezTo>
                  <a:cubicBezTo>
                    <a:pt x="15768" y="18384"/>
                    <a:pt x="13144" y="19368"/>
                    <a:pt x="11097" y="21031"/>
                  </a:cubicBezTo>
                  <a:cubicBezTo>
                    <a:pt x="8560" y="23091"/>
                    <a:pt x="6891" y="26120"/>
                    <a:pt x="6225" y="29319"/>
                  </a:cubicBezTo>
                  <a:cubicBezTo>
                    <a:pt x="5972" y="30531"/>
                    <a:pt x="5855" y="31773"/>
                    <a:pt x="5494" y="32957"/>
                  </a:cubicBezTo>
                  <a:cubicBezTo>
                    <a:pt x="5132" y="34142"/>
                    <a:pt x="4570" y="35384"/>
                    <a:pt x="3518" y="36037"/>
                  </a:cubicBezTo>
                  <a:cubicBezTo>
                    <a:pt x="7025" y="35740"/>
                    <a:pt x="10486" y="34168"/>
                    <a:pt x="12702" y="31434"/>
                  </a:cubicBezTo>
                  <a:cubicBezTo>
                    <a:pt x="14241" y="29533"/>
                    <a:pt x="15114" y="27196"/>
                    <a:pt x="16260" y="25034"/>
                  </a:cubicBezTo>
                  <a:cubicBezTo>
                    <a:pt x="17407" y="22872"/>
                    <a:pt x="18980" y="20755"/>
                    <a:pt x="21272" y="19899"/>
                  </a:cubicBezTo>
                  <a:cubicBezTo>
                    <a:pt x="22592" y="20785"/>
                    <a:pt x="23425" y="22104"/>
                    <a:pt x="24055" y="23563"/>
                  </a:cubicBezTo>
                  <a:cubicBezTo>
                    <a:pt x="24684" y="25023"/>
                    <a:pt x="24971" y="26612"/>
                    <a:pt x="25067" y="28199"/>
                  </a:cubicBezTo>
                  <a:cubicBezTo>
                    <a:pt x="25160" y="29724"/>
                    <a:pt x="25082" y="31265"/>
                    <a:pt x="25331" y="32773"/>
                  </a:cubicBezTo>
                  <a:cubicBezTo>
                    <a:pt x="25897" y="36206"/>
                    <a:pt x="28175" y="39232"/>
                    <a:pt x="31114" y="41092"/>
                  </a:cubicBezTo>
                  <a:cubicBezTo>
                    <a:pt x="30311" y="37895"/>
                    <a:pt x="31388" y="34312"/>
                    <a:pt x="31450" y="31016"/>
                  </a:cubicBezTo>
                  <a:cubicBezTo>
                    <a:pt x="31502" y="28239"/>
                    <a:pt x="30840" y="25392"/>
                    <a:pt x="29221" y="23135"/>
                  </a:cubicBezTo>
                  <a:cubicBezTo>
                    <a:pt x="27609" y="20887"/>
                    <a:pt x="24973" y="19301"/>
                    <a:pt x="22207" y="19301"/>
                  </a:cubicBezTo>
                  <a:cubicBezTo>
                    <a:pt x="22197" y="19301"/>
                    <a:pt x="22188" y="19301"/>
                    <a:pt x="22179" y="19301"/>
                  </a:cubicBezTo>
                  <a:cubicBezTo>
                    <a:pt x="23110" y="19023"/>
                    <a:pt x="24118" y="18877"/>
                    <a:pt x="25129" y="18877"/>
                  </a:cubicBezTo>
                  <a:cubicBezTo>
                    <a:pt x="26678" y="18877"/>
                    <a:pt x="28233" y="19220"/>
                    <a:pt x="29526" y="19958"/>
                  </a:cubicBezTo>
                  <a:cubicBezTo>
                    <a:pt x="31075" y="20841"/>
                    <a:pt x="32284" y="22202"/>
                    <a:pt x="33474" y="23528"/>
                  </a:cubicBezTo>
                  <a:cubicBezTo>
                    <a:pt x="34665" y="24855"/>
                    <a:pt x="35900" y="26198"/>
                    <a:pt x="37477" y="27029"/>
                  </a:cubicBezTo>
                  <a:cubicBezTo>
                    <a:pt x="38223" y="27424"/>
                    <a:pt x="39155" y="27621"/>
                    <a:pt x="40092" y="27621"/>
                  </a:cubicBezTo>
                  <a:cubicBezTo>
                    <a:pt x="41133" y="27621"/>
                    <a:pt x="42179" y="27378"/>
                    <a:pt x="42983" y="26893"/>
                  </a:cubicBezTo>
                  <a:cubicBezTo>
                    <a:pt x="41343" y="25999"/>
                    <a:pt x="40378" y="24249"/>
                    <a:pt x="39602" y="22551"/>
                  </a:cubicBezTo>
                  <a:cubicBezTo>
                    <a:pt x="38824" y="20853"/>
                    <a:pt x="38096" y="19047"/>
                    <a:pt x="36694" y="17813"/>
                  </a:cubicBezTo>
                  <a:cubicBezTo>
                    <a:pt x="35460" y="16727"/>
                    <a:pt x="33806" y="16199"/>
                    <a:pt x="32164" y="16096"/>
                  </a:cubicBezTo>
                  <a:cubicBezTo>
                    <a:pt x="31940" y="16082"/>
                    <a:pt x="31716" y="16075"/>
                    <a:pt x="31492" y="16075"/>
                  </a:cubicBezTo>
                  <a:cubicBezTo>
                    <a:pt x="30076" y="16075"/>
                    <a:pt x="28664" y="16341"/>
                    <a:pt x="27286" y="16679"/>
                  </a:cubicBezTo>
                  <a:cubicBezTo>
                    <a:pt x="25643" y="17084"/>
                    <a:pt x="23988" y="17557"/>
                    <a:pt x="22412" y="18172"/>
                  </a:cubicBezTo>
                  <a:cubicBezTo>
                    <a:pt x="23973" y="16438"/>
                    <a:pt x="26213" y="15494"/>
                    <a:pt x="28420" y="14736"/>
                  </a:cubicBezTo>
                  <a:cubicBezTo>
                    <a:pt x="29828" y="14252"/>
                    <a:pt x="31324" y="13780"/>
                    <a:pt x="32333" y="12685"/>
                  </a:cubicBezTo>
                  <a:cubicBezTo>
                    <a:pt x="33068" y="11886"/>
                    <a:pt x="33467" y="10822"/>
                    <a:pt x="33616" y="9746"/>
                  </a:cubicBezTo>
                  <a:cubicBezTo>
                    <a:pt x="33764" y="8671"/>
                    <a:pt x="33600" y="7493"/>
                    <a:pt x="33464" y="6416"/>
                  </a:cubicBezTo>
                  <a:cubicBezTo>
                    <a:pt x="32687" y="8082"/>
                    <a:pt x="31346" y="9480"/>
                    <a:pt x="29714" y="10327"/>
                  </a:cubicBezTo>
                  <a:cubicBezTo>
                    <a:pt x="28504" y="10954"/>
                    <a:pt x="27149" y="11284"/>
                    <a:pt x="25989" y="11999"/>
                  </a:cubicBezTo>
                  <a:cubicBezTo>
                    <a:pt x="23951" y="13251"/>
                    <a:pt x="22777" y="15569"/>
                    <a:pt x="21704" y="17707"/>
                  </a:cubicBezTo>
                  <a:cubicBezTo>
                    <a:pt x="22881" y="12909"/>
                    <a:pt x="21618" y="7466"/>
                    <a:pt x="18086" y="4013"/>
                  </a:cubicBezTo>
                  <a:cubicBezTo>
                    <a:pt x="16850" y="2805"/>
                    <a:pt x="15319" y="1678"/>
                    <a:pt x="14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2"/>
            <p:cNvSpPr/>
            <p:nvPr/>
          </p:nvSpPr>
          <p:spPr>
            <a:xfrm>
              <a:off x="5790725" y="1759800"/>
              <a:ext cx="200325" cy="466375"/>
            </a:xfrm>
            <a:custGeom>
              <a:rect b="b" l="l" r="r" t="t"/>
              <a:pathLst>
                <a:path extrusionOk="0" h="18655" w="8013">
                  <a:moveTo>
                    <a:pt x="8" y="1"/>
                  </a:moveTo>
                  <a:lnTo>
                    <a:pt x="1" y="44"/>
                  </a:lnTo>
                  <a:cubicBezTo>
                    <a:pt x="897" y="298"/>
                    <a:pt x="1755" y="647"/>
                    <a:pt x="2529" y="1132"/>
                  </a:cubicBezTo>
                  <a:cubicBezTo>
                    <a:pt x="3316" y="1592"/>
                    <a:pt x="4021" y="2179"/>
                    <a:pt x="4630" y="2842"/>
                  </a:cubicBezTo>
                  <a:cubicBezTo>
                    <a:pt x="4936" y="3173"/>
                    <a:pt x="5208" y="3531"/>
                    <a:pt x="5471" y="3893"/>
                  </a:cubicBezTo>
                  <a:cubicBezTo>
                    <a:pt x="5720" y="4264"/>
                    <a:pt x="5957" y="4644"/>
                    <a:pt x="6144" y="5049"/>
                  </a:cubicBezTo>
                  <a:cubicBezTo>
                    <a:pt x="6541" y="5845"/>
                    <a:pt x="6794" y="6711"/>
                    <a:pt x="6956" y="7596"/>
                  </a:cubicBezTo>
                  <a:cubicBezTo>
                    <a:pt x="7130" y="8480"/>
                    <a:pt x="7198" y="9390"/>
                    <a:pt x="7223" y="10309"/>
                  </a:cubicBezTo>
                  <a:cubicBezTo>
                    <a:pt x="7260" y="11228"/>
                    <a:pt x="7236" y="12156"/>
                    <a:pt x="7259" y="13089"/>
                  </a:cubicBezTo>
                  <a:cubicBezTo>
                    <a:pt x="7272" y="14022"/>
                    <a:pt x="7295" y="14964"/>
                    <a:pt x="7387" y="15900"/>
                  </a:cubicBezTo>
                  <a:cubicBezTo>
                    <a:pt x="7502" y="16834"/>
                    <a:pt x="7658" y="17769"/>
                    <a:pt x="7971" y="18655"/>
                  </a:cubicBezTo>
                  <a:lnTo>
                    <a:pt x="8013" y="18643"/>
                  </a:lnTo>
                  <a:cubicBezTo>
                    <a:pt x="7556" y="16834"/>
                    <a:pt x="7554" y="14953"/>
                    <a:pt x="7600" y="13096"/>
                  </a:cubicBezTo>
                  <a:cubicBezTo>
                    <a:pt x="7638" y="11239"/>
                    <a:pt x="7732" y="9359"/>
                    <a:pt x="7390" y="7516"/>
                  </a:cubicBezTo>
                  <a:cubicBezTo>
                    <a:pt x="7213" y="6599"/>
                    <a:pt x="6944" y="5693"/>
                    <a:pt x="6514" y="4862"/>
                  </a:cubicBezTo>
                  <a:cubicBezTo>
                    <a:pt x="6091" y="4028"/>
                    <a:pt x="5536" y="3262"/>
                    <a:pt x="4874" y="2601"/>
                  </a:cubicBezTo>
                  <a:cubicBezTo>
                    <a:pt x="3564" y="1269"/>
                    <a:pt x="1847" y="339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2"/>
            <p:cNvSpPr/>
            <p:nvPr/>
          </p:nvSpPr>
          <p:spPr>
            <a:xfrm>
              <a:off x="5390525" y="1742850"/>
              <a:ext cx="353450" cy="378500"/>
            </a:xfrm>
            <a:custGeom>
              <a:rect b="b" l="l" r="r" t="t"/>
              <a:pathLst>
                <a:path extrusionOk="0" h="15140" w="14138">
                  <a:moveTo>
                    <a:pt x="14130" y="0"/>
                  </a:moveTo>
                  <a:cubicBezTo>
                    <a:pt x="12317" y="257"/>
                    <a:pt x="10480" y="620"/>
                    <a:pt x="8832" y="1469"/>
                  </a:cubicBezTo>
                  <a:cubicBezTo>
                    <a:pt x="8010" y="1887"/>
                    <a:pt x="7256" y="2438"/>
                    <a:pt x="6598" y="3083"/>
                  </a:cubicBezTo>
                  <a:cubicBezTo>
                    <a:pt x="6267" y="3404"/>
                    <a:pt x="5957" y="3747"/>
                    <a:pt x="5670" y="4108"/>
                  </a:cubicBezTo>
                  <a:cubicBezTo>
                    <a:pt x="5379" y="4467"/>
                    <a:pt x="5114" y="4844"/>
                    <a:pt x="4860" y="5229"/>
                  </a:cubicBezTo>
                  <a:cubicBezTo>
                    <a:pt x="3853" y="6778"/>
                    <a:pt x="3134" y="8483"/>
                    <a:pt x="2424" y="10175"/>
                  </a:cubicBezTo>
                  <a:cubicBezTo>
                    <a:pt x="1713" y="11868"/>
                    <a:pt x="997" y="13571"/>
                    <a:pt x="1" y="15116"/>
                  </a:cubicBezTo>
                  <a:lnTo>
                    <a:pt x="38" y="15140"/>
                  </a:lnTo>
                  <a:cubicBezTo>
                    <a:pt x="608" y="14411"/>
                    <a:pt x="1078" y="13609"/>
                    <a:pt x="1529" y="12800"/>
                  </a:cubicBezTo>
                  <a:cubicBezTo>
                    <a:pt x="1961" y="11980"/>
                    <a:pt x="2349" y="11142"/>
                    <a:pt x="2739" y="10309"/>
                  </a:cubicBezTo>
                  <a:cubicBezTo>
                    <a:pt x="3515" y="8642"/>
                    <a:pt x="4239" y="6968"/>
                    <a:pt x="5231" y="5469"/>
                  </a:cubicBezTo>
                  <a:cubicBezTo>
                    <a:pt x="6196" y="3961"/>
                    <a:pt x="7433" y="2637"/>
                    <a:pt x="8991" y="1773"/>
                  </a:cubicBezTo>
                  <a:cubicBezTo>
                    <a:pt x="9764" y="1331"/>
                    <a:pt x="10610" y="1003"/>
                    <a:pt x="11479" y="739"/>
                  </a:cubicBezTo>
                  <a:cubicBezTo>
                    <a:pt x="12343" y="448"/>
                    <a:pt x="13240" y="258"/>
                    <a:pt x="14138" y="44"/>
                  </a:cubicBezTo>
                  <a:lnTo>
                    <a:pt x="14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2"/>
            <p:cNvSpPr/>
            <p:nvPr/>
          </p:nvSpPr>
          <p:spPr>
            <a:xfrm>
              <a:off x="5287175" y="1468275"/>
              <a:ext cx="460725" cy="237075"/>
            </a:xfrm>
            <a:custGeom>
              <a:rect b="b" l="l" r="r" t="t"/>
              <a:pathLst>
                <a:path extrusionOk="0" h="9483" w="18429">
                  <a:moveTo>
                    <a:pt x="24" y="1"/>
                  </a:moveTo>
                  <a:lnTo>
                    <a:pt x="0" y="36"/>
                  </a:lnTo>
                  <a:cubicBezTo>
                    <a:pt x="704" y="605"/>
                    <a:pt x="1511" y="1043"/>
                    <a:pt x="2335" y="1426"/>
                  </a:cubicBezTo>
                  <a:cubicBezTo>
                    <a:pt x="3170" y="1789"/>
                    <a:pt x="4038" y="2073"/>
                    <a:pt x="4910" y="2321"/>
                  </a:cubicBezTo>
                  <a:cubicBezTo>
                    <a:pt x="6657" y="2817"/>
                    <a:pt x="8436" y="3107"/>
                    <a:pt x="10163" y="3520"/>
                  </a:cubicBezTo>
                  <a:cubicBezTo>
                    <a:pt x="11027" y="3717"/>
                    <a:pt x="11874" y="3953"/>
                    <a:pt x="12687" y="4268"/>
                  </a:cubicBezTo>
                  <a:cubicBezTo>
                    <a:pt x="13094" y="4422"/>
                    <a:pt x="13492" y="4597"/>
                    <a:pt x="13874" y="4799"/>
                  </a:cubicBezTo>
                  <a:cubicBezTo>
                    <a:pt x="14064" y="4901"/>
                    <a:pt x="14251" y="5010"/>
                    <a:pt x="14435" y="5123"/>
                  </a:cubicBezTo>
                  <a:lnTo>
                    <a:pt x="14710" y="5295"/>
                  </a:lnTo>
                  <a:lnTo>
                    <a:pt x="14976" y="5479"/>
                  </a:lnTo>
                  <a:cubicBezTo>
                    <a:pt x="15682" y="5985"/>
                    <a:pt x="16316" y="6600"/>
                    <a:pt x="16874" y="7284"/>
                  </a:cubicBezTo>
                  <a:cubicBezTo>
                    <a:pt x="17452" y="7954"/>
                    <a:pt x="17933" y="8707"/>
                    <a:pt x="18389" y="9482"/>
                  </a:cubicBezTo>
                  <a:lnTo>
                    <a:pt x="18428" y="9464"/>
                  </a:lnTo>
                  <a:cubicBezTo>
                    <a:pt x="17675" y="7836"/>
                    <a:pt x="16612" y="6322"/>
                    <a:pt x="15188" y="5208"/>
                  </a:cubicBezTo>
                  <a:cubicBezTo>
                    <a:pt x="14478" y="4651"/>
                    <a:pt x="13677" y="4217"/>
                    <a:pt x="12842" y="3883"/>
                  </a:cubicBezTo>
                  <a:cubicBezTo>
                    <a:pt x="12005" y="3546"/>
                    <a:pt x="11138" y="3299"/>
                    <a:pt x="10263" y="3091"/>
                  </a:cubicBezTo>
                  <a:cubicBezTo>
                    <a:pt x="8512" y="2686"/>
                    <a:pt x="6735" y="2410"/>
                    <a:pt x="4991" y="1989"/>
                  </a:cubicBezTo>
                  <a:cubicBezTo>
                    <a:pt x="3253" y="1570"/>
                    <a:pt x="1525" y="991"/>
                    <a:pt x="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2"/>
            <p:cNvSpPr/>
            <p:nvPr/>
          </p:nvSpPr>
          <p:spPr>
            <a:xfrm>
              <a:off x="5613150" y="1304725"/>
              <a:ext cx="169925" cy="394125"/>
            </a:xfrm>
            <a:custGeom>
              <a:rect b="b" l="l" r="r" t="t"/>
              <a:pathLst>
                <a:path extrusionOk="0" h="15765" w="6797">
                  <a:moveTo>
                    <a:pt x="43" y="0"/>
                  </a:moveTo>
                  <a:lnTo>
                    <a:pt x="0" y="9"/>
                  </a:lnTo>
                  <a:cubicBezTo>
                    <a:pt x="43" y="374"/>
                    <a:pt x="105" y="745"/>
                    <a:pt x="224" y="1099"/>
                  </a:cubicBezTo>
                  <a:cubicBezTo>
                    <a:pt x="326" y="1457"/>
                    <a:pt x="468" y="1805"/>
                    <a:pt x="620" y="2148"/>
                  </a:cubicBezTo>
                  <a:cubicBezTo>
                    <a:pt x="944" y="2823"/>
                    <a:pt x="1340" y="3460"/>
                    <a:pt x="1766" y="4064"/>
                  </a:cubicBezTo>
                  <a:cubicBezTo>
                    <a:pt x="2621" y="5278"/>
                    <a:pt x="3555" y="6384"/>
                    <a:pt x="4297" y="7609"/>
                  </a:cubicBezTo>
                  <a:cubicBezTo>
                    <a:pt x="5062" y="8819"/>
                    <a:pt x="5684" y="10113"/>
                    <a:pt x="6073" y="11482"/>
                  </a:cubicBezTo>
                  <a:cubicBezTo>
                    <a:pt x="6263" y="12167"/>
                    <a:pt x="6399" y="12871"/>
                    <a:pt x="6455" y="13587"/>
                  </a:cubicBezTo>
                  <a:cubicBezTo>
                    <a:pt x="6533" y="14302"/>
                    <a:pt x="6491" y="15027"/>
                    <a:pt x="6404" y="15755"/>
                  </a:cubicBezTo>
                  <a:lnTo>
                    <a:pt x="6445" y="15765"/>
                  </a:lnTo>
                  <a:cubicBezTo>
                    <a:pt x="6797" y="14337"/>
                    <a:pt x="6750" y="12828"/>
                    <a:pt x="6410" y="11402"/>
                  </a:cubicBezTo>
                  <a:cubicBezTo>
                    <a:pt x="6071" y="9971"/>
                    <a:pt x="5445" y="8621"/>
                    <a:pt x="4671" y="7375"/>
                  </a:cubicBezTo>
                  <a:cubicBezTo>
                    <a:pt x="3900" y="6124"/>
                    <a:pt x="2934" y="5013"/>
                    <a:pt x="2043" y="3855"/>
                  </a:cubicBezTo>
                  <a:cubicBezTo>
                    <a:pt x="1600" y="3273"/>
                    <a:pt x="1181" y="2673"/>
                    <a:pt x="825" y="2035"/>
                  </a:cubicBezTo>
                  <a:cubicBezTo>
                    <a:pt x="472" y="1397"/>
                    <a:pt x="197" y="714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2"/>
            <p:cNvSpPr/>
            <p:nvPr/>
          </p:nvSpPr>
          <p:spPr>
            <a:xfrm>
              <a:off x="5798475" y="1484075"/>
              <a:ext cx="260500" cy="224125"/>
            </a:xfrm>
            <a:custGeom>
              <a:rect b="b" l="l" r="r" t="t"/>
              <a:pathLst>
                <a:path extrusionOk="0" h="8965" w="10420">
                  <a:moveTo>
                    <a:pt x="10381" y="1"/>
                  </a:moveTo>
                  <a:cubicBezTo>
                    <a:pt x="9867" y="1051"/>
                    <a:pt x="8965" y="1852"/>
                    <a:pt x="7994" y="2477"/>
                  </a:cubicBezTo>
                  <a:cubicBezTo>
                    <a:pt x="7017" y="3108"/>
                    <a:pt x="5944" y="3571"/>
                    <a:pt x="4905" y="4104"/>
                  </a:cubicBezTo>
                  <a:cubicBezTo>
                    <a:pt x="4388" y="4373"/>
                    <a:pt x="3878" y="4660"/>
                    <a:pt x="3395" y="4991"/>
                  </a:cubicBezTo>
                  <a:cubicBezTo>
                    <a:pt x="2911" y="5321"/>
                    <a:pt x="2463" y="5700"/>
                    <a:pt x="2053" y="6118"/>
                  </a:cubicBezTo>
                  <a:cubicBezTo>
                    <a:pt x="1233" y="6953"/>
                    <a:pt x="567" y="7924"/>
                    <a:pt x="0" y="8943"/>
                  </a:cubicBezTo>
                  <a:lnTo>
                    <a:pt x="39" y="8965"/>
                  </a:lnTo>
                  <a:lnTo>
                    <a:pt x="568" y="8267"/>
                  </a:lnTo>
                  <a:cubicBezTo>
                    <a:pt x="747" y="8039"/>
                    <a:pt x="930" y="7814"/>
                    <a:pt x="1121" y="7598"/>
                  </a:cubicBezTo>
                  <a:cubicBezTo>
                    <a:pt x="1492" y="7159"/>
                    <a:pt x="1886" y="6745"/>
                    <a:pt x="2301" y="6362"/>
                  </a:cubicBezTo>
                  <a:cubicBezTo>
                    <a:pt x="3129" y="5592"/>
                    <a:pt x="4080" y="5012"/>
                    <a:pt x="5107" y="4495"/>
                  </a:cubicBezTo>
                  <a:lnTo>
                    <a:pt x="6660" y="3697"/>
                  </a:lnTo>
                  <a:cubicBezTo>
                    <a:pt x="7175" y="3413"/>
                    <a:pt x="7699" y="3123"/>
                    <a:pt x="8182" y="2767"/>
                  </a:cubicBezTo>
                  <a:cubicBezTo>
                    <a:pt x="8671" y="2420"/>
                    <a:pt x="9128" y="2019"/>
                    <a:pt x="9523" y="1564"/>
                  </a:cubicBezTo>
                  <a:cubicBezTo>
                    <a:pt x="9903" y="1096"/>
                    <a:pt x="10237" y="585"/>
                    <a:pt x="10420" y="20"/>
                  </a:cubicBezTo>
                  <a:lnTo>
                    <a:pt x="10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2"/>
            <p:cNvSpPr/>
            <p:nvPr/>
          </p:nvSpPr>
          <p:spPr>
            <a:xfrm>
              <a:off x="5815250" y="1696350"/>
              <a:ext cx="469425" cy="243250"/>
            </a:xfrm>
            <a:custGeom>
              <a:rect b="b" l="l" r="r" t="t"/>
              <a:pathLst>
                <a:path extrusionOk="0" h="9730" w="18777">
                  <a:moveTo>
                    <a:pt x="6679" y="0"/>
                  </a:moveTo>
                  <a:cubicBezTo>
                    <a:pt x="6338" y="0"/>
                    <a:pt x="5997" y="11"/>
                    <a:pt x="5658" y="28"/>
                  </a:cubicBezTo>
                  <a:cubicBezTo>
                    <a:pt x="3721" y="137"/>
                    <a:pt x="1802" y="564"/>
                    <a:pt x="1" y="1283"/>
                  </a:cubicBezTo>
                  <a:lnTo>
                    <a:pt x="18" y="1324"/>
                  </a:lnTo>
                  <a:cubicBezTo>
                    <a:pt x="947" y="1048"/>
                    <a:pt x="1878" y="797"/>
                    <a:pt x="2828" y="653"/>
                  </a:cubicBezTo>
                  <a:cubicBezTo>
                    <a:pt x="3771" y="482"/>
                    <a:pt x="4724" y="388"/>
                    <a:pt x="5675" y="370"/>
                  </a:cubicBezTo>
                  <a:cubicBezTo>
                    <a:pt x="5767" y="370"/>
                    <a:pt x="5858" y="369"/>
                    <a:pt x="5950" y="369"/>
                  </a:cubicBezTo>
                  <a:cubicBezTo>
                    <a:pt x="6811" y="369"/>
                    <a:pt x="7671" y="394"/>
                    <a:pt x="8505" y="534"/>
                  </a:cubicBezTo>
                  <a:cubicBezTo>
                    <a:pt x="9425" y="681"/>
                    <a:pt x="10326" y="939"/>
                    <a:pt x="11103" y="1404"/>
                  </a:cubicBezTo>
                  <a:cubicBezTo>
                    <a:pt x="11887" y="1848"/>
                    <a:pt x="12537" y="2511"/>
                    <a:pt x="13091" y="3264"/>
                  </a:cubicBezTo>
                  <a:cubicBezTo>
                    <a:pt x="13657" y="4010"/>
                    <a:pt x="14119" y="4852"/>
                    <a:pt x="14630" y="5678"/>
                  </a:cubicBezTo>
                  <a:cubicBezTo>
                    <a:pt x="15136" y="6510"/>
                    <a:pt x="15672" y="7345"/>
                    <a:pt x="16335" y="8082"/>
                  </a:cubicBezTo>
                  <a:cubicBezTo>
                    <a:pt x="17010" y="8800"/>
                    <a:pt x="17818" y="9442"/>
                    <a:pt x="18760" y="9730"/>
                  </a:cubicBezTo>
                  <a:lnTo>
                    <a:pt x="18776" y="9689"/>
                  </a:lnTo>
                  <a:cubicBezTo>
                    <a:pt x="17879" y="9325"/>
                    <a:pt x="17128" y="8674"/>
                    <a:pt x="16515" y="7933"/>
                  </a:cubicBezTo>
                  <a:cubicBezTo>
                    <a:pt x="15897" y="7189"/>
                    <a:pt x="15400" y="6354"/>
                    <a:pt x="14930" y="5509"/>
                  </a:cubicBezTo>
                  <a:cubicBezTo>
                    <a:pt x="14458" y="4665"/>
                    <a:pt x="13996" y="3810"/>
                    <a:pt x="13427" y="3020"/>
                  </a:cubicBezTo>
                  <a:cubicBezTo>
                    <a:pt x="12863" y="2232"/>
                    <a:pt x="12172" y="1514"/>
                    <a:pt x="11324" y="1022"/>
                  </a:cubicBezTo>
                  <a:cubicBezTo>
                    <a:pt x="10479" y="529"/>
                    <a:pt x="9523" y="263"/>
                    <a:pt x="8564" y="124"/>
                  </a:cubicBezTo>
                  <a:cubicBezTo>
                    <a:pt x="7939" y="35"/>
                    <a:pt x="7308" y="0"/>
                    <a:pt x="6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1" name="Google Shape;1991;p42"/>
          <p:cNvGrpSpPr/>
          <p:nvPr/>
        </p:nvGrpSpPr>
        <p:grpSpPr>
          <a:xfrm>
            <a:off x="8224603" y="4461179"/>
            <a:ext cx="1075299" cy="686966"/>
            <a:chOff x="2393525" y="4487550"/>
            <a:chExt cx="1315350" cy="840325"/>
          </a:xfrm>
        </p:grpSpPr>
        <p:sp>
          <p:nvSpPr>
            <p:cNvPr id="1992" name="Google Shape;1992;p42"/>
            <p:cNvSpPr/>
            <p:nvPr/>
          </p:nvSpPr>
          <p:spPr>
            <a:xfrm>
              <a:off x="2393525" y="4487550"/>
              <a:ext cx="1315350" cy="840325"/>
            </a:xfrm>
            <a:custGeom>
              <a:rect b="b" l="l" r="r" t="t"/>
              <a:pathLst>
                <a:path extrusionOk="0" h="33613" w="52614">
                  <a:moveTo>
                    <a:pt x="30910" y="0"/>
                  </a:moveTo>
                  <a:cubicBezTo>
                    <a:pt x="30208" y="0"/>
                    <a:pt x="29513" y="25"/>
                    <a:pt x="28825" y="73"/>
                  </a:cubicBezTo>
                  <a:cubicBezTo>
                    <a:pt x="28827" y="347"/>
                    <a:pt x="28826" y="623"/>
                    <a:pt x="28821" y="898"/>
                  </a:cubicBezTo>
                  <a:cubicBezTo>
                    <a:pt x="28770" y="3670"/>
                    <a:pt x="28349" y="6425"/>
                    <a:pt x="28355" y="9198"/>
                  </a:cubicBezTo>
                  <a:cubicBezTo>
                    <a:pt x="28358" y="10598"/>
                    <a:pt x="28467" y="11995"/>
                    <a:pt x="28499" y="13395"/>
                  </a:cubicBezTo>
                  <a:cubicBezTo>
                    <a:pt x="28529" y="14744"/>
                    <a:pt x="28505" y="16118"/>
                    <a:pt x="28181" y="17435"/>
                  </a:cubicBezTo>
                  <a:cubicBezTo>
                    <a:pt x="28175" y="17461"/>
                    <a:pt x="28150" y="17476"/>
                    <a:pt x="28125" y="17476"/>
                  </a:cubicBezTo>
                  <a:cubicBezTo>
                    <a:pt x="28106" y="17476"/>
                    <a:pt x="28087" y="17467"/>
                    <a:pt x="28077" y="17448"/>
                  </a:cubicBezTo>
                  <a:cubicBezTo>
                    <a:pt x="27444" y="16257"/>
                    <a:pt x="27035" y="14957"/>
                    <a:pt x="26710" y="13652"/>
                  </a:cubicBezTo>
                  <a:cubicBezTo>
                    <a:pt x="26403" y="12420"/>
                    <a:pt x="26176" y="11169"/>
                    <a:pt x="25966" y="9918"/>
                  </a:cubicBezTo>
                  <a:cubicBezTo>
                    <a:pt x="25756" y="8682"/>
                    <a:pt x="25547" y="7445"/>
                    <a:pt x="25336" y="6210"/>
                  </a:cubicBezTo>
                  <a:cubicBezTo>
                    <a:pt x="25076" y="4692"/>
                    <a:pt x="24819" y="3174"/>
                    <a:pt x="24573" y="1656"/>
                  </a:cubicBezTo>
                  <a:cubicBezTo>
                    <a:pt x="24523" y="1340"/>
                    <a:pt x="24471" y="1026"/>
                    <a:pt x="24421" y="710"/>
                  </a:cubicBezTo>
                  <a:cubicBezTo>
                    <a:pt x="23594" y="895"/>
                    <a:pt x="22783" y="1115"/>
                    <a:pt x="21986" y="1367"/>
                  </a:cubicBezTo>
                  <a:cubicBezTo>
                    <a:pt x="22126" y="2259"/>
                    <a:pt x="22217" y="3153"/>
                    <a:pt x="21992" y="4031"/>
                  </a:cubicBezTo>
                  <a:cubicBezTo>
                    <a:pt x="21987" y="4052"/>
                    <a:pt x="21967" y="4064"/>
                    <a:pt x="21948" y="4064"/>
                  </a:cubicBezTo>
                  <a:cubicBezTo>
                    <a:pt x="21936" y="4064"/>
                    <a:pt x="21925" y="4060"/>
                    <a:pt x="21916" y="4051"/>
                  </a:cubicBezTo>
                  <a:cubicBezTo>
                    <a:pt x="21573" y="3707"/>
                    <a:pt x="21269" y="3325"/>
                    <a:pt x="20994" y="2924"/>
                  </a:cubicBezTo>
                  <a:cubicBezTo>
                    <a:pt x="20774" y="2601"/>
                    <a:pt x="20575" y="2264"/>
                    <a:pt x="20387" y="1921"/>
                  </a:cubicBezTo>
                  <a:cubicBezTo>
                    <a:pt x="18489" y="2641"/>
                    <a:pt x="16689" y="3544"/>
                    <a:pt x="15001" y="4603"/>
                  </a:cubicBezTo>
                  <a:cubicBezTo>
                    <a:pt x="15491" y="6763"/>
                    <a:pt x="16049" y="8926"/>
                    <a:pt x="16115" y="11147"/>
                  </a:cubicBezTo>
                  <a:cubicBezTo>
                    <a:pt x="16116" y="11181"/>
                    <a:pt x="16084" y="11206"/>
                    <a:pt x="16053" y="11206"/>
                  </a:cubicBezTo>
                  <a:cubicBezTo>
                    <a:pt x="16039" y="11206"/>
                    <a:pt x="16025" y="11201"/>
                    <a:pt x="16014" y="11189"/>
                  </a:cubicBezTo>
                  <a:cubicBezTo>
                    <a:pt x="15621" y="10747"/>
                    <a:pt x="15283" y="10260"/>
                    <a:pt x="14979" y="9753"/>
                  </a:cubicBezTo>
                  <a:cubicBezTo>
                    <a:pt x="14238" y="8519"/>
                    <a:pt x="13688" y="7189"/>
                    <a:pt x="13156" y="5853"/>
                  </a:cubicBezTo>
                  <a:cubicBezTo>
                    <a:pt x="12199" y="6552"/>
                    <a:pt x="11286" y="7305"/>
                    <a:pt x="10416" y="8100"/>
                  </a:cubicBezTo>
                  <a:cubicBezTo>
                    <a:pt x="10489" y="8226"/>
                    <a:pt x="10557" y="8354"/>
                    <a:pt x="10632" y="8479"/>
                  </a:cubicBezTo>
                  <a:cubicBezTo>
                    <a:pt x="11811" y="10458"/>
                    <a:pt x="13231" y="12277"/>
                    <a:pt x="14574" y="14145"/>
                  </a:cubicBezTo>
                  <a:cubicBezTo>
                    <a:pt x="15890" y="15976"/>
                    <a:pt x="17164" y="17869"/>
                    <a:pt x="18010" y="19971"/>
                  </a:cubicBezTo>
                  <a:cubicBezTo>
                    <a:pt x="18027" y="20011"/>
                    <a:pt x="17989" y="20039"/>
                    <a:pt x="17953" y="20039"/>
                  </a:cubicBezTo>
                  <a:cubicBezTo>
                    <a:pt x="17945" y="20039"/>
                    <a:pt x="17936" y="20038"/>
                    <a:pt x="17929" y="20034"/>
                  </a:cubicBezTo>
                  <a:cubicBezTo>
                    <a:pt x="16821" y="19496"/>
                    <a:pt x="15828" y="18746"/>
                    <a:pt x="14901" y="17943"/>
                  </a:cubicBezTo>
                  <a:cubicBezTo>
                    <a:pt x="13180" y="16453"/>
                    <a:pt x="11663" y="14746"/>
                    <a:pt x="10010" y="13186"/>
                  </a:cubicBezTo>
                  <a:cubicBezTo>
                    <a:pt x="9223" y="12442"/>
                    <a:pt x="8420" y="11716"/>
                    <a:pt x="7617" y="10993"/>
                  </a:cubicBezTo>
                  <a:cubicBezTo>
                    <a:pt x="5384" y="13603"/>
                    <a:pt x="3582" y="16532"/>
                    <a:pt x="2299" y="19616"/>
                  </a:cubicBezTo>
                  <a:cubicBezTo>
                    <a:pt x="4165" y="21603"/>
                    <a:pt x="6032" y="23588"/>
                    <a:pt x="8017" y="25459"/>
                  </a:cubicBezTo>
                  <a:cubicBezTo>
                    <a:pt x="8055" y="25494"/>
                    <a:pt x="8020" y="25554"/>
                    <a:pt x="7977" y="25554"/>
                  </a:cubicBezTo>
                  <a:cubicBezTo>
                    <a:pt x="7968" y="25554"/>
                    <a:pt x="7959" y="25551"/>
                    <a:pt x="7950" y="25546"/>
                  </a:cubicBezTo>
                  <a:cubicBezTo>
                    <a:pt x="7318" y="25143"/>
                    <a:pt x="6680" y="24750"/>
                    <a:pt x="6041" y="24359"/>
                  </a:cubicBezTo>
                  <a:cubicBezTo>
                    <a:pt x="4542" y="23445"/>
                    <a:pt x="3030" y="22546"/>
                    <a:pt x="1560" y="21585"/>
                  </a:cubicBezTo>
                  <a:cubicBezTo>
                    <a:pt x="1051" y="23095"/>
                    <a:pt x="667" y="24633"/>
                    <a:pt x="416" y="26180"/>
                  </a:cubicBezTo>
                  <a:cubicBezTo>
                    <a:pt x="1801" y="27115"/>
                    <a:pt x="3202" y="28026"/>
                    <a:pt x="4584" y="28967"/>
                  </a:cubicBezTo>
                  <a:cubicBezTo>
                    <a:pt x="4626" y="28997"/>
                    <a:pt x="4607" y="29070"/>
                    <a:pt x="4561" y="29070"/>
                  </a:cubicBezTo>
                  <a:cubicBezTo>
                    <a:pt x="4555" y="29070"/>
                    <a:pt x="4549" y="29069"/>
                    <a:pt x="4542" y="29067"/>
                  </a:cubicBezTo>
                  <a:cubicBezTo>
                    <a:pt x="4050" y="28886"/>
                    <a:pt x="3562" y="28699"/>
                    <a:pt x="3077" y="28503"/>
                  </a:cubicBezTo>
                  <a:cubicBezTo>
                    <a:pt x="2132" y="28122"/>
                    <a:pt x="1184" y="27721"/>
                    <a:pt x="262" y="27270"/>
                  </a:cubicBezTo>
                  <a:lnTo>
                    <a:pt x="262" y="27270"/>
                  </a:lnTo>
                  <a:cubicBezTo>
                    <a:pt x="5" y="29391"/>
                    <a:pt x="1" y="31520"/>
                    <a:pt x="281" y="33612"/>
                  </a:cubicBezTo>
                  <a:lnTo>
                    <a:pt x="52614" y="33612"/>
                  </a:lnTo>
                  <a:cubicBezTo>
                    <a:pt x="52614" y="33612"/>
                    <a:pt x="52582" y="32165"/>
                    <a:pt x="52348" y="29873"/>
                  </a:cubicBezTo>
                  <a:lnTo>
                    <a:pt x="52348" y="29872"/>
                  </a:lnTo>
                  <a:cubicBezTo>
                    <a:pt x="51048" y="30061"/>
                    <a:pt x="49735" y="30213"/>
                    <a:pt x="48428" y="30213"/>
                  </a:cubicBezTo>
                  <a:cubicBezTo>
                    <a:pt x="47837" y="30213"/>
                    <a:pt x="47246" y="30182"/>
                    <a:pt x="46659" y="30109"/>
                  </a:cubicBezTo>
                  <a:cubicBezTo>
                    <a:pt x="46601" y="30102"/>
                    <a:pt x="46592" y="30033"/>
                    <a:pt x="46645" y="30011"/>
                  </a:cubicBezTo>
                  <a:cubicBezTo>
                    <a:pt x="47152" y="29802"/>
                    <a:pt x="47670" y="29628"/>
                    <a:pt x="48198" y="29481"/>
                  </a:cubicBezTo>
                  <a:cubicBezTo>
                    <a:pt x="49515" y="29108"/>
                    <a:pt x="50868" y="28889"/>
                    <a:pt x="52207" y="28611"/>
                  </a:cubicBezTo>
                  <a:cubicBezTo>
                    <a:pt x="52132" y="27977"/>
                    <a:pt x="52042" y="27297"/>
                    <a:pt x="51934" y="26582"/>
                  </a:cubicBezTo>
                  <a:cubicBezTo>
                    <a:pt x="51154" y="26728"/>
                    <a:pt x="50372" y="26869"/>
                    <a:pt x="49591" y="27011"/>
                  </a:cubicBezTo>
                  <a:cubicBezTo>
                    <a:pt x="48412" y="27224"/>
                    <a:pt x="47237" y="27462"/>
                    <a:pt x="46063" y="27701"/>
                  </a:cubicBezTo>
                  <a:cubicBezTo>
                    <a:pt x="43577" y="28206"/>
                    <a:pt x="41099" y="28754"/>
                    <a:pt x="38594" y="29161"/>
                  </a:cubicBezTo>
                  <a:cubicBezTo>
                    <a:pt x="38591" y="29161"/>
                    <a:pt x="38589" y="29161"/>
                    <a:pt x="38586" y="29161"/>
                  </a:cubicBezTo>
                  <a:cubicBezTo>
                    <a:pt x="38535" y="29161"/>
                    <a:pt x="38496" y="29088"/>
                    <a:pt x="38553" y="29062"/>
                  </a:cubicBezTo>
                  <a:cubicBezTo>
                    <a:pt x="39972" y="28436"/>
                    <a:pt x="41387" y="27800"/>
                    <a:pt x="42801" y="27163"/>
                  </a:cubicBezTo>
                  <a:cubicBezTo>
                    <a:pt x="45318" y="26026"/>
                    <a:pt x="47833" y="24881"/>
                    <a:pt x="50361" y="23770"/>
                  </a:cubicBezTo>
                  <a:cubicBezTo>
                    <a:pt x="50696" y="23622"/>
                    <a:pt x="51033" y="23478"/>
                    <a:pt x="51369" y="23332"/>
                  </a:cubicBezTo>
                  <a:cubicBezTo>
                    <a:pt x="50845" y="20701"/>
                    <a:pt x="50100" y="17820"/>
                    <a:pt x="49048" y="15007"/>
                  </a:cubicBezTo>
                  <a:cubicBezTo>
                    <a:pt x="47353" y="15639"/>
                    <a:pt x="45659" y="16278"/>
                    <a:pt x="43974" y="16939"/>
                  </a:cubicBezTo>
                  <a:cubicBezTo>
                    <a:pt x="43410" y="17160"/>
                    <a:pt x="42840" y="17372"/>
                    <a:pt x="42282" y="17605"/>
                  </a:cubicBezTo>
                  <a:cubicBezTo>
                    <a:pt x="41748" y="17829"/>
                    <a:pt x="41225" y="18079"/>
                    <a:pt x="40697" y="18314"/>
                  </a:cubicBezTo>
                  <a:cubicBezTo>
                    <a:pt x="39730" y="18744"/>
                    <a:pt x="38704" y="19171"/>
                    <a:pt x="37630" y="19177"/>
                  </a:cubicBezTo>
                  <a:cubicBezTo>
                    <a:pt x="37580" y="19177"/>
                    <a:pt x="37570" y="19115"/>
                    <a:pt x="37606" y="19090"/>
                  </a:cubicBezTo>
                  <a:cubicBezTo>
                    <a:pt x="38471" y="18464"/>
                    <a:pt x="39372" y="17890"/>
                    <a:pt x="40292" y="17350"/>
                  </a:cubicBezTo>
                  <a:cubicBezTo>
                    <a:pt x="42014" y="16343"/>
                    <a:pt x="43805" y="15456"/>
                    <a:pt x="45618" y="14627"/>
                  </a:cubicBezTo>
                  <a:cubicBezTo>
                    <a:pt x="46542" y="14205"/>
                    <a:pt x="47474" y="13798"/>
                    <a:pt x="48409" y="13402"/>
                  </a:cubicBezTo>
                  <a:cubicBezTo>
                    <a:pt x="48000" y="12434"/>
                    <a:pt x="47554" y="11481"/>
                    <a:pt x="47061" y="10558"/>
                  </a:cubicBezTo>
                  <a:cubicBezTo>
                    <a:pt x="45865" y="11137"/>
                    <a:pt x="44639" y="11651"/>
                    <a:pt x="43345" y="11954"/>
                  </a:cubicBezTo>
                  <a:cubicBezTo>
                    <a:pt x="43341" y="11955"/>
                    <a:pt x="43337" y="11956"/>
                    <a:pt x="43333" y="11956"/>
                  </a:cubicBezTo>
                  <a:cubicBezTo>
                    <a:pt x="43292" y="11956"/>
                    <a:pt x="43268" y="11905"/>
                    <a:pt x="43298" y="11872"/>
                  </a:cubicBezTo>
                  <a:cubicBezTo>
                    <a:pt x="43680" y="11451"/>
                    <a:pt x="44094" y="11059"/>
                    <a:pt x="44528" y="10690"/>
                  </a:cubicBezTo>
                  <a:cubicBezTo>
                    <a:pt x="45109" y="10195"/>
                    <a:pt x="45722" y="9737"/>
                    <a:pt x="46336" y="9283"/>
                  </a:cubicBezTo>
                  <a:cubicBezTo>
                    <a:pt x="45807" y="8400"/>
                    <a:pt x="45239" y="7550"/>
                    <a:pt x="44618" y="6750"/>
                  </a:cubicBezTo>
                  <a:cubicBezTo>
                    <a:pt x="44242" y="7050"/>
                    <a:pt x="43865" y="7348"/>
                    <a:pt x="43476" y="7631"/>
                  </a:cubicBezTo>
                  <a:cubicBezTo>
                    <a:pt x="42625" y="8249"/>
                    <a:pt x="41706" y="8820"/>
                    <a:pt x="40683" y="9099"/>
                  </a:cubicBezTo>
                  <a:cubicBezTo>
                    <a:pt x="40679" y="9100"/>
                    <a:pt x="40674" y="9100"/>
                    <a:pt x="40670" y="9100"/>
                  </a:cubicBezTo>
                  <a:cubicBezTo>
                    <a:pt x="40638" y="9100"/>
                    <a:pt x="40619" y="9064"/>
                    <a:pt x="40633" y="9033"/>
                  </a:cubicBezTo>
                  <a:cubicBezTo>
                    <a:pt x="41293" y="7596"/>
                    <a:pt x="42257" y="6351"/>
                    <a:pt x="43178" y="5077"/>
                  </a:cubicBezTo>
                  <a:cubicBezTo>
                    <a:pt x="40779" y="2577"/>
                    <a:pt x="37770" y="771"/>
                    <a:pt x="34001" y="201"/>
                  </a:cubicBezTo>
                  <a:cubicBezTo>
                    <a:pt x="33675" y="1764"/>
                    <a:pt x="33525" y="3398"/>
                    <a:pt x="32732" y="4804"/>
                  </a:cubicBezTo>
                  <a:cubicBezTo>
                    <a:pt x="32722" y="4822"/>
                    <a:pt x="32706" y="4829"/>
                    <a:pt x="32691" y="4829"/>
                  </a:cubicBezTo>
                  <a:cubicBezTo>
                    <a:pt x="32669" y="4829"/>
                    <a:pt x="32647" y="4815"/>
                    <a:pt x="32639" y="4793"/>
                  </a:cubicBezTo>
                  <a:cubicBezTo>
                    <a:pt x="32389" y="4165"/>
                    <a:pt x="32223" y="3508"/>
                    <a:pt x="32116" y="2842"/>
                  </a:cubicBezTo>
                  <a:cubicBezTo>
                    <a:pt x="31965" y="1906"/>
                    <a:pt x="31920" y="962"/>
                    <a:pt x="31902" y="17"/>
                  </a:cubicBezTo>
                  <a:cubicBezTo>
                    <a:pt x="31570" y="6"/>
                    <a:pt x="31239" y="0"/>
                    <a:pt x="30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2"/>
            <p:cNvSpPr/>
            <p:nvPr/>
          </p:nvSpPr>
          <p:spPr>
            <a:xfrm>
              <a:off x="2870925" y="4650350"/>
              <a:ext cx="460975" cy="666775"/>
            </a:xfrm>
            <a:custGeom>
              <a:rect b="b" l="l" r="r" t="t"/>
              <a:pathLst>
                <a:path extrusionOk="0" h="26671" w="18439">
                  <a:moveTo>
                    <a:pt x="1" y="0"/>
                  </a:moveTo>
                  <a:lnTo>
                    <a:pt x="1" y="0"/>
                  </a:lnTo>
                  <a:cubicBezTo>
                    <a:pt x="598" y="2218"/>
                    <a:pt x="1223" y="4426"/>
                    <a:pt x="1834" y="6639"/>
                  </a:cubicBezTo>
                  <a:lnTo>
                    <a:pt x="3715" y="13264"/>
                  </a:lnTo>
                  <a:cubicBezTo>
                    <a:pt x="4337" y="15474"/>
                    <a:pt x="4988" y="17675"/>
                    <a:pt x="5629" y="19880"/>
                  </a:cubicBezTo>
                  <a:lnTo>
                    <a:pt x="7555" y="26491"/>
                  </a:lnTo>
                  <a:cubicBezTo>
                    <a:pt x="7577" y="26561"/>
                    <a:pt x="7629" y="26623"/>
                    <a:pt x="7702" y="26652"/>
                  </a:cubicBezTo>
                  <a:cubicBezTo>
                    <a:pt x="7732" y="26664"/>
                    <a:pt x="7764" y="26670"/>
                    <a:pt x="7795" y="26670"/>
                  </a:cubicBezTo>
                  <a:cubicBezTo>
                    <a:pt x="7893" y="26670"/>
                    <a:pt x="7986" y="26611"/>
                    <a:pt x="8025" y="26513"/>
                  </a:cubicBezTo>
                  <a:lnTo>
                    <a:pt x="10668" y="19901"/>
                  </a:lnTo>
                  <a:cubicBezTo>
                    <a:pt x="11544" y="17695"/>
                    <a:pt x="12438" y="15496"/>
                    <a:pt x="13298" y="13284"/>
                  </a:cubicBezTo>
                  <a:lnTo>
                    <a:pt x="15894" y="6652"/>
                  </a:lnTo>
                  <a:cubicBezTo>
                    <a:pt x="16741" y="4435"/>
                    <a:pt x="17605" y="2224"/>
                    <a:pt x="18438" y="0"/>
                  </a:cubicBezTo>
                  <a:lnTo>
                    <a:pt x="18438" y="0"/>
                  </a:lnTo>
                  <a:cubicBezTo>
                    <a:pt x="17498" y="2181"/>
                    <a:pt x="16588" y="4373"/>
                    <a:pt x="15661" y="6559"/>
                  </a:cubicBezTo>
                  <a:lnTo>
                    <a:pt x="12935" y="13138"/>
                  </a:lnTo>
                  <a:cubicBezTo>
                    <a:pt x="12021" y="15329"/>
                    <a:pt x="11141" y="17533"/>
                    <a:pt x="10243" y="19730"/>
                  </a:cubicBezTo>
                  <a:lnTo>
                    <a:pt x="7830" y="25671"/>
                  </a:lnTo>
                  <a:lnTo>
                    <a:pt x="6063" y="19751"/>
                  </a:lnTo>
                  <a:cubicBezTo>
                    <a:pt x="5404" y="17553"/>
                    <a:pt x="4757" y="15350"/>
                    <a:pt x="4080" y="13157"/>
                  </a:cubicBezTo>
                  <a:lnTo>
                    <a:pt x="2065" y="6572"/>
                  </a:lnTo>
                  <a:cubicBezTo>
                    <a:pt x="1376" y="4381"/>
                    <a:pt x="704" y="218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2"/>
            <p:cNvSpPr/>
            <p:nvPr/>
          </p:nvSpPr>
          <p:spPr>
            <a:xfrm>
              <a:off x="2597700" y="4961025"/>
              <a:ext cx="947325" cy="356125"/>
            </a:xfrm>
            <a:custGeom>
              <a:rect b="b" l="l" r="r" t="t"/>
              <a:pathLst>
                <a:path extrusionOk="0" h="14245" w="37893">
                  <a:moveTo>
                    <a:pt x="1" y="1"/>
                  </a:moveTo>
                  <a:cubicBezTo>
                    <a:pt x="1527" y="1213"/>
                    <a:pt x="3073" y="2398"/>
                    <a:pt x="4608" y="3598"/>
                  </a:cubicBezTo>
                  <a:lnTo>
                    <a:pt x="9246" y="7152"/>
                  </a:lnTo>
                  <a:cubicBezTo>
                    <a:pt x="10789" y="8342"/>
                    <a:pt x="12353" y="9503"/>
                    <a:pt x="13906" y="10678"/>
                  </a:cubicBezTo>
                  <a:lnTo>
                    <a:pt x="18573" y="14194"/>
                  </a:lnTo>
                  <a:cubicBezTo>
                    <a:pt x="18617" y="14227"/>
                    <a:pt x="18670" y="14244"/>
                    <a:pt x="18723" y="14244"/>
                  </a:cubicBezTo>
                  <a:cubicBezTo>
                    <a:pt x="18773" y="14244"/>
                    <a:pt x="18822" y="14230"/>
                    <a:pt x="18865" y="14199"/>
                  </a:cubicBezTo>
                  <a:lnTo>
                    <a:pt x="23645" y="10878"/>
                  </a:lnTo>
                  <a:cubicBezTo>
                    <a:pt x="25236" y="9768"/>
                    <a:pt x="26836" y="8672"/>
                    <a:pt x="28417" y="7547"/>
                  </a:cubicBezTo>
                  <a:lnTo>
                    <a:pt x="33169" y="4187"/>
                  </a:lnTo>
                  <a:cubicBezTo>
                    <a:pt x="34744" y="3052"/>
                    <a:pt x="36327" y="1931"/>
                    <a:pt x="37893" y="784"/>
                  </a:cubicBezTo>
                  <a:lnTo>
                    <a:pt x="37893" y="784"/>
                  </a:lnTo>
                  <a:cubicBezTo>
                    <a:pt x="36264" y="1838"/>
                    <a:pt x="34652" y="2919"/>
                    <a:pt x="33031" y="3986"/>
                  </a:cubicBezTo>
                  <a:lnTo>
                    <a:pt x="28199" y="7230"/>
                  </a:lnTo>
                  <a:cubicBezTo>
                    <a:pt x="26585" y="8307"/>
                    <a:pt x="24990" y="9412"/>
                    <a:pt x="23386" y="10503"/>
                  </a:cubicBezTo>
                  <a:lnTo>
                    <a:pt x="18730" y="13686"/>
                  </a:lnTo>
                  <a:lnTo>
                    <a:pt x="18730" y="13686"/>
                  </a:lnTo>
                  <a:lnTo>
                    <a:pt x="14179" y="10313"/>
                  </a:lnTo>
                  <a:cubicBezTo>
                    <a:pt x="12612" y="9156"/>
                    <a:pt x="11056" y="7984"/>
                    <a:pt x="9477" y="6842"/>
                  </a:cubicBezTo>
                  <a:lnTo>
                    <a:pt x="4755" y="3400"/>
                  </a:lnTo>
                  <a:cubicBezTo>
                    <a:pt x="3170" y="2267"/>
                    <a:pt x="1595" y="112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5" name="Google Shape;1995;p42"/>
          <p:cNvSpPr/>
          <p:nvPr/>
        </p:nvSpPr>
        <p:spPr>
          <a:xfrm rot="-659127">
            <a:off x="458240" y="3741423"/>
            <a:ext cx="1246889" cy="1269132"/>
          </a:xfrm>
          <a:custGeom>
            <a:rect b="b" l="l" r="r" t="t"/>
            <a:pathLst>
              <a:path extrusionOk="0" h="39194" w="38510">
                <a:moveTo>
                  <a:pt x="19502" y="0"/>
                </a:moveTo>
                <a:cubicBezTo>
                  <a:pt x="18933" y="2080"/>
                  <a:pt x="17324" y="3882"/>
                  <a:pt x="16690" y="5944"/>
                </a:cubicBezTo>
                <a:cubicBezTo>
                  <a:pt x="16039" y="8060"/>
                  <a:pt x="16535" y="10492"/>
                  <a:pt x="17964" y="12184"/>
                </a:cubicBezTo>
                <a:cubicBezTo>
                  <a:pt x="18970" y="13375"/>
                  <a:pt x="20402" y="14792"/>
                  <a:pt x="21006" y="16237"/>
                </a:cubicBezTo>
                <a:cubicBezTo>
                  <a:pt x="20273" y="17156"/>
                  <a:pt x="19567" y="18097"/>
                  <a:pt x="18887" y="19057"/>
                </a:cubicBezTo>
                <a:cubicBezTo>
                  <a:pt x="18858" y="18649"/>
                  <a:pt x="18719" y="18228"/>
                  <a:pt x="18527" y="17917"/>
                </a:cubicBezTo>
                <a:cubicBezTo>
                  <a:pt x="18218" y="17416"/>
                  <a:pt x="17808" y="16980"/>
                  <a:pt x="17541" y="16455"/>
                </a:cubicBezTo>
                <a:cubicBezTo>
                  <a:pt x="17107" y="15602"/>
                  <a:pt x="17092" y="14605"/>
                  <a:pt x="16862" y="13677"/>
                </a:cubicBezTo>
                <a:cubicBezTo>
                  <a:pt x="16632" y="12749"/>
                  <a:pt x="16026" y="11634"/>
                  <a:pt x="15080" y="11489"/>
                </a:cubicBezTo>
                <a:lnTo>
                  <a:pt x="15080" y="11489"/>
                </a:lnTo>
                <a:cubicBezTo>
                  <a:pt x="15527" y="12391"/>
                  <a:pt x="15490" y="13445"/>
                  <a:pt x="15518" y="14451"/>
                </a:cubicBezTo>
                <a:cubicBezTo>
                  <a:pt x="15547" y="15459"/>
                  <a:pt x="15684" y="16545"/>
                  <a:pt x="16377" y="17276"/>
                </a:cubicBezTo>
                <a:cubicBezTo>
                  <a:pt x="16790" y="17714"/>
                  <a:pt x="17353" y="17970"/>
                  <a:pt x="17847" y="18314"/>
                </a:cubicBezTo>
                <a:cubicBezTo>
                  <a:pt x="18210" y="18566"/>
                  <a:pt x="18552" y="18903"/>
                  <a:pt x="18712" y="19303"/>
                </a:cubicBezTo>
                <a:cubicBezTo>
                  <a:pt x="18181" y="20062"/>
                  <a:pt x="17667" y="20835"/>
                  <a:pt x="17170" y="21616"/>
                </a:cubicBezTo>
                <a:cubicBezTo>
                  <a:pt x="17129" y="21161"/>
                  <a:pt x="16881" y="20704"/>
                  <a:pt x="16563" y="20358"/>
                </a:cubicBezTo>
                <a:cubicBezTo>
                  <a:pt x="16096" y="19853"/>
                  <a:pt x="15494" y="19485"/>
                  <a:pt x="15040" y="18969"/>
                </a:cubicBezTo>
                <a:cubicBezTo>
                  <a:pt x="14302" y="18132"/>
                  <a:pt x="14023" y="16985"/>
                  <a:pt x="13908" y="15875"/>
                </a:cubicBezTo>
                <a:cubicBezTo>
                  <a:pt x="13792" y="14765"/>
                  <a:pt x="13813" y="13635"/>
                  <a:pt x="13559" y="12548"/>
                </a:cubicBezTo>
                <a:cubicBezTo>
                  <a:pt x="13089" y="10526"/>
                  <a:pt x="11628" y="8761"/>
                  <a:pt x="9731" y="7920"/>
                </a:cubicBezTo>
                <a:lnTo>
                  <a:pt x="9731" y="7920"/>
                </a:lnTo>
                <a:cubicBezTo>
                  <a:pt x="10608" y="8722"/>
                  <a:pt x="10850" y="10155"/>
                  <a:pt x="10821" y="11343"/>
                </a:cubicBezTo>
                <a:cubicBezTo>
                  <a:pt x="10792" y="12533"/>
                  <a:pt x="10542" y="13718"/>
                  <a:pt x="10647" y="14902"/>
                </a:cubicBezTo>
                <a:cubicBezTo>
                  <a:pt x="10797" y="16617"/>
                  <a:pt x="11729" y="18249"/>
                  <a:pt x="13130" y="19251"/>
                </a:cubicBezTo>
                <a:cubicBezTo>
                  <a:pt x="14458" y="20198"/>
                  <a:pt x="15993" y="20711"/>
                  <a:pt x="16925" y="22003"/>
                </a:cubicBezTo>
                <a:cubicBezTo>
                  <a:pt x="16737" y="22303"/>
                  <a:pt x="16551" y="22605"/>
                  <a:pt x="16368" y="22909"/>
                </a:cubicBezTo>
                <a:lnTo>
                  <a:pt x="15265" y="24805"/>
                </a:lnTo>
                <a:lnTo>
                  <a:pt x="15061" y="25184"/>
                </a:lnTo>
                <a:cubicBezTo>
                  <a:pt x="15041" y="24660"/>
                  <a:pt x="14861" y="24100"/>
                  <a:pt x="14601" y="23760"/>
                </a:cubicBezTo>
                <a:cubicBezTo>
                  <a:pt x="14181" y="23209"/>
                  <a:pt x="13604" y="22797"/>
                  <a:pt x="13149" y="22275"/>
                </a:cubicBezTo>
                <a:cubicBezTo>
                  <a:pt x="12405" y="21422"/>
                  <a:pt x="12024" y="20322"/>
                  <a:pt x="11480" y="19330"/>
                </a:cubicBezTo>
                <a:cubicBezTo>
                  <a:pt x="10935" y="18338"/>
                  <a:pt x="10314" y="17239"/>
                  <a:pt x="9196" y="17062"/>
                </a:cubicBezTo>
                <a:lnTo>
                  <a:pt x="9196" y="17062"/>
                </a:lnTo>
                <a:cubicBezTo>
                  <a:pt x="9488" y="18233"/>
                  <a:pt x="9782" y="19411"/>
                  <a:pt x="10274" y="20513"/>
                </a:cubicBezTo>
                <a:cubicBezTo>
                  <a:pt x="10766" y="21615"/>
                  <a:pt x="11471" y="22648"/>
                  <a:pt x="12452" y="23351"/>
                </a:cubicBezTo>
                <a:cubicBezTo>
                  <a:pt x="12971" y="23725"/>
                  <a:pt x="13559" y="23999"/>
                  <a:pt x="14051" y="24407"/>
                </a:cubicBezTo>
                <a:cubicBezTo>
                  <a:pt x="14418" y="24711"/>
                  <a:pt x="14735" y="25117"/>
                  <a:pt x="14855" y="25567"/>
                </a:cubicBezTo>
                <a:lnTo>
                  <a:pt x="14223" y="26737"/>
                </a:lnTo>
                <a:lnTo>
                  <a:pt x="13380" y="28481"/>
                </a:lnTo>
                <a:cubicBezTo>
                  <a:pt x="13380" y="27763"/>
                  <a:pt x="12986" y="27025"/>
                  <a:pt x="12478" y="26481"/>
                </a:cubicBezTo>
                <a:cubicBezTo>
                  <a:pt x="11798" y="25751"/>
                  <a:pt x="10920" y="25219"/>
                  <a:pt x="10278" y="24455"/>
                </a:cubicBezTo>
                <a:cubicBezTo>
                  <a:pt x="9517" y="23549"/>
                  <a:pt x="9144" y="22389"/>
                  <a:pt x="8824" y="21252"/>
                </a:cubicBezTo>
                <a:cubicBezTo>
                  <a:pt x="8504" y="20114"/>
                  <a:pt x="8211" y="18945"/>
                  <a:pt x="7572" y="17951"/>
                </a:cubicBezTo>
                <a:cubicBezTo>
                  <a:pt x="6941" y="16973"/>
                  <a:pt x="5894" y="16178"/>
                  <a:pt x="4734" y="16178"/>
                </a:cubicBezTo>
                <a:cubicBezTo>
                  <a:pt x="4715" y="16178"/>
                  <a:pt x="4697" y="16178"/>
                  <a:pt x="4679" y="16179"/>
                </a:cubicBezTo>
                <a:cubicBezTo>
                  <a:pt x="5687" y="16937"/>
                  <a:pt x="6070" y="18394"/>
                  <a:pt x="6223" y="19646"/>
                </a:cubicBezTo>
                <a:cubicBezTo>
                  <a:pt x="6377" y="20899"/>
                  <a:pt x="6329" y="22185"/>
                  <a:pt x="6676" y="23398"/>
                </a:cubicBezTo>
                <a:cubicBezTo>
                  <a:pt x="7085" y="24836"/>
                  <a:pt x="8057" y="26104"/>
                  <a:pt x="9339" y="26872"/>
                </a:cubicBezTo>
                <a:cubicBezTo>
                  <a:pt x="9992" y="27264"/>
                  <a:pt x="10715" y="27528"/>
                  <a:pt x="11375" y="27908"/>
                </a:cubicBezTo>
                <a:cubicBezTo>
                  <a:pt x="11972" y="28252"/>
                  <a:pt x="12803" y="28447"/>
                  <a:pt x="13140" y="29015"/>
                </a:cubicBezTo>
                <a:lnTo>
                  <a:pt x="12413" y="30735"/>
                </a:lnTo>
                <a:lnTo>
                  <a:pt x="11978" y="31918"/>
                </a:lnTo>
                <a:cubicBezTo>
                  <a:pt x="12123" y="31024"/>
                  <a:pt x="11916" y="30104"/>
                  <a:pt x="11258" y="29471"/>
                </a:cubicBezTo>
                <a:cubicBezTo>
                  <a:pt x="10684" y="28921"/>
                  <a:pt x="9910" y="28623"/>
                  <a:pt x="9315" y="28097"/>
                </a:cubicBezTo>
                <a:cubicBezTo>
                  <a:pt x="8665" y="27519"/>
                  <a:pt x="8271" y="26706"/>
                  <a:pt x="7671" y="26074"/>
                </a:cubicBezTo>
                <a:cubicBezTo>
                  <a:pt x="7236" y="25616"/>
                  <a:pt x="6620" y="25239"/>
                  <a:pt x="6029" y="25239"/>
                </a:cubicBezTo>
                <a:cubicBezTo>
                  <a:pt x="5806" y="25239"/>
                  <a:pt x="5588" y="25293"/>
                  <a:pt x="5383" y="25416"/>
                </a:cubicBezTo>
                <a:cubicBezTo>
                  <a:pt x="6360" y="25450"/>
                  <a:pt x="7089" y="26324"/>
                  <a:pt x="7544" y="27189"/>
                </a:cubicBezTo>
                <a:cubicBezTo>
                  <a:pt x="7999" y="28054"/>
                  <a:pt x="8350" y="29031"/>
                  <a:pt x="9126" y="29625"/>
                </a:cubicBezTo>
                <a:cubicBezTo>
                  <a:pt x="9693" y="30061"/>
                  <a:pt x="10418" y="30233"/>
                  <a:pt x="11027" y="30607"/>
                </a:cubicBezTo>
                <a:cubicBezTo>
                  <a:pt x="11520" y="30911"/>
                  <a:pt x="11948" y="31455"/>
                  <a:pt x="11946" y="32003"/>
                </a:cubicBezTo>
                <a:lnTo>
                  <a:pt x="11655" y="32795"/>
                </a:lnTo>
                <a:cubicBezTo>
                  <a:pt x="11436" y="33490"/>
                  <a:pt x="11209" y="34182"/>
                  <a:pt x="10998" y="34878"/>
                </a:cubicBezTo>
                <a:cubicBezTo>
                  <a:pt x="10958" y="33692"/>
                  <a:pt x="10400" y="32524"/>
                  <a:pt x="9481" y="31769"/>
                </a:cubicBezTo>
                <a:cubicBezTo>
                  <a:pt x="8680" y="31110"/>
                  <a:pt x="7655" y="30767"/>
                  <a:pt x="6858" y="30102"/>
                </a:cubicBezTo>
                <a:cubicBezTo>
                  <a:pt x="5957" y="29352"/>
                  <a:pt x="5423" y="28257"/>
                  <a:pt x="4945" y="27187"/>
                </a:cubicBezTo>
                <a:cubicBezTo>
                  <a:pt x="4467" y="26115"/>
                  <a:pt x="4001" y="25004"/>
                  <a:pt x="3184" y="24161"/>
                </a:cubicBezTo>
                <a:cubicBezTo>
                  <a:pt x="2561" y="23516"/>
                  <a:pt x="1675" y="23059"/>
                  <a:pt x="800" y="23059"/>
                </a:cubicBezTo>
                <a:cubicBezTo>
                  <a:pt x="530" y="23059"/>
                  <a:pt x="260" y="23103"/>
                  <a:pt x="0" y="23198"/>
                </a:cubicBezTo>
                <a:cubicBezTo>
                  <a:pt x="1381" y="24462"/>
                  <a:pt x="2712" y="25866"/>
                  <a:pt x="3395" y="27608"/>
                </a:cubicBezTo>
                <a:cubicBezTo>
                  <a:pt x="3980" y="29100"/>
                  <a:pt x="4073" y="30846"/>
                  <a:pt x="5128" y="32052"/>
                </a:cubicBezTo>
                <a:cubicBezTo>
                  <a:pt x="6542" y="33670"/>
                  <a:pt x="9501" y="33674"/>
                  <a:pt x="10886" y="35298"/>
                </a:cubicBezTo>
                <a:cubicBezTo>
                  <a:pt x="10732" y="35867"/>
                  <a:pt x="10582" y="36437"/>
                  <a:pt x="10434" y="37006"/>
                </a:cubicBezTo>
                <a:cubicBezTo>
                  <a:pt x="10286" y="37721"/>
                  <a:pt x="10125" y="38433"/>
                  <a:pt x="9990" y="39149"/>
                </a:cubicBezTo>
                <a:cubicBezTo>
                  <a:pt x="9987" y="39167"/>
                  <a:pt x="9997" y="39185"/>
                  <a:pt x="10015" y="39192"/>
                </a:cubicBezTo>
                <a:cubicBezTo>
                  <a:pt x="10019" y="39193"/>
                  <a:pt x="10023" y="39194"/>
                  <a:pt x="10027" y="39194"/>
                </a:cubicBezTo>
                <a:cubicBezTo>
                  <a:pt x="10042" y="39194"/>
                  <a:pt x="10057" y="39185"/>
                  <a:pt x="10062" y="39169"/>
                </a:cubicBezTo>
                <a:lnTo>
                  <a:pt x="10062" y="39167"/>
                </a:lnTo>
                <a:cubicBezTo>
                  <a:pt x="10307" y="38479"/>
                  <a:pt x="10526" y="37787"/>
                  <a:pt x="10758" y="37100"/>
                </a:cubicBezTo>
                <a:cubicBezTo>
                  <a:pt x="11007" y="36416"/>
                  <a:pt x="11252" y="35734"/>
                  <a:pt x="11490" y="35049"/>
                </a:cubicBezTo>
                <a:cubicBezTo>
                  <a:pt x="11757" y="34375"/>
                  <a:pt x="12009" y="33697"/>
                  <a:pt x="12269" y="33021"/>
                </a:cubicBezTo>
                <a:lnTo>
                  <a:pt x="12407" y="32687"/>
                </a:lnTo>
                <a:cubicBezTo>
                  <a:pt x="12662" y="32599"/>
                  <a:pt x="12938" y="32557"/>
                  <a:pt x="13216" y="32557"/>
                </a:cubicBezTo>
                <a:cubicBezTo>
                  <a:pt x="13688" y="32557"/>
                  <a:pt x="14168" y="32677"/>
                  <a:pt x="14566" y="32898"/>
                </a:cubicBezTo>
                <a:cubicBezTo>
                  <a:pt x="15211" y="33257"/>
                  <a:pt x="15752" y="33770"/>
                  <a:pt x="16337" y="34220"/>
                </a:cubicBezTo>
                <a:cubicBezTo>
                  <a:pt x="16921" y="34671"/>
                  <a:pt x="17582" y="35071"/>
                  <a:pt x="18317" y="35139"/>
                </a:cubicBezTo>
                <a:cubicBezTo>
                  <a:pt x="18366" y="35144"/>
                  <a:pt x="18417" y="35146"/>
                  <a:pt x="18468" y="35146"/>
                </a:cubicBezTo>
                <a:cubicBezTo>
                  <a:pt x="19177" y="35146"/>
                  <a:pt x="20021" y="34720"/>
                  <a:pt x="20282" y="34082"/>
                </a:cubicBezTo>
                <a:lnTo>
                  <a:pt x="20282" y="34082"/>
                </a:lnTo>
                <a:cubicBezTo>
                  <a:pt x="20001" y="34215"/>
                  <a:pt x="19703" y="34272"/>
                  <a:pt x="19400" y="34272"/>
                </a:cubicBezTo>
                <a:cubicBezTo>
                  <a:pt x="18749" y="34272"/>
                  <a:pt x="18076" y="34009"/>
                  <a:pt x="17506" y="33666"/>
                </a:cubicBezTo>
                <a:cubicBezTo>
                  <a:pt x="16671" y="33163"/>
                  <a:pt x="15929" y="32488"/>
                  <a:pt x="15018" y="32141"/>
                </a:cubicBezTo>
                <a:cubicBezTo>
                  <a:pt x="14696" y="32019"/>
                  <a:pt x="14340" y="31952"/>
                  <a:pt x="13989" y="31952"/>
                </a:cubicBezTo>
                <a:cubicBezTo>
                  <a:pt x="13389" y="31952"/>
                  <a:pt x="12806" y="32148"/>
                  <a:pt x="12444" y="32598"/>
                </a:cubicBezTo>
                <a:lnTo>
                  <a:pt x="13098" y="31016"/>
                </a:lnTo>
                <a:lnTo>
                  <a:pt x="13850" y="29304"/>
                </a:lnTo>
                <a:cubicBezTo>
                  <a:pt x="13872" y="29303"/>
                  <a:pt x="13893" y="29303"/>
                  <a:pt x="13914" y="29303"/>
                </a:cubicBezTo>
                <a:cubicBezTo>
                  <a:pt x="15294" y="29303"/>
                  <a:pt x="16432" y="30216"/>
                  <a:pt x="17525" y="31118"/>
                </a:cubicBezTo>
                <a:cubicBezTo>
                  <a:pt x="18689" y="32077"/>
                  <a:pt x="19777" y="33192"/>
                  <a:pt x="21179" y="33745"/>
                </a:cubicBezTo>
                <a:cubicBezTo>
                  <a:pt x="21789" y="33986"/>
                  <a:pt x="22445" y="34105"/>
                  <a:pt x="23101" y="34105"/>
                </a:cubicBezTo>
                <a:cubicBezTo>
                  <a:pt x="23876" y="34105"/>
                  <a:pt x="24650" y="33939"/>
                  <a:pt x="25351" y="33609"/>
                </a:cubicBezTo>
                <a:cubicBezTo>
                  <a:pt x="26442" y="33094"/>
                  <a:pt x="27318" y="32226"/>
                  <a:pt x="28274" y="31491"/>
                </a:cubicBezTo>
                <a:cubicBezTo>
                  <a:pt x="29170" y="30801"/>
                  <a:pt x="30195" y="30195"/>
                  <a:pt x="31309" y="30195"/>
                </a:cubicBezTo>
                <a:cubicBezTo>
                  <a:pt x="31384" y="30195"/>
                  <a:pt x="31460" y="30197"/>
                  <a:pt x="31536" y="30203"/>
                </a:cubicBezTo>
                <a:cubicBezTo>
                  <a:pt x="30804" y="29494"/>
                  <a:pt x="29761" y="29216"/>
                  <a:pt x="28730" y="29216"/>
                </a:cubicBezTo>
                <a:cubicBezTo>
                  <a:pt x="28532" y="29216"/>
                  <a:pt x="28335" y="29226"/>
                  <a:pt x="28140" y="29246"/>
                </a:cubicBezTo>
                <a:cubicBezTo>
                  <a:pt x="26931" y="29367"/>
                  <a:pt x="25777" y="29794"/>
                  <a:pt x="24603" y="30105"/>
                </a:cubicBezTo>
                <a:cubicBezTo>
                  <a:pt x="23875" y="30297"/>
                  <a:pt x="23117" y="30443"/>
                  <a:pt x="22369" y="30443"/>
                </a:cubicBezTo>
                <a:cubicBezTo>
                  <a:pt x="21909" y="30443"/>
                  <a:pt x="21452" y="30388"/>
                  <a:pt x="21010" y="30253"/>
                </a:cubicBezTo>
                <a:cubicBezTo>
                  <a:pt x="19904" y="29919"/>
                  <a:pt x="18991" y="29124"/>
                  <a:pt x="17906" y="28728"/>
                </a:cubicBezTo>
                <a:cubicBezTo>
                  <a:pt x="17410" y="28547"/>
                  <a:pt x="16883" y="28459"/>
                  <a:pt x="16355" y="28459"/>
                </a:cubicBezTo>
                <a:cubicBezTo>
                  <a:pt x="15505" y="28459"/>
                  <a:pt x="14653" y="28688"/>
                  <a:pt x="13926" y="29129"/>
                </a:cubicBezTo>
                <a:lnTo>
                  <a:pt x="13970" y="29030"/>
                </a:lnTo>
                <a:lnTo>
                  <a:pt x="14881" y="27062"/>
                </a:lnTo>
                <a:lnTo>
                  <a:pt x="15294" y="26228"/>
                </a:lnTo>
                <a:cubicBezTo>
                  <a:pt x="15656" y="25997"/>
                  <a:pt x="16076" y="25898"/>
                  <a:pt x="16509" y="25898"/>
                </a:cubicBezTo>
                <a:cubicBezTo>
                  <a:pt x="17064" y="25898"/>
                  <a:pt x="17640" y="26061"/>
                  <a:pt x="18140" y="26318"/>
                </a:cubicBezTo>
                <a:cubicBezTo>
                  <a:pt x="19090" y="26807"/>
                  <a:pt x="19915" y="27537"/>
                  <a:pt x="20918" y="27901"/>
                </a:cubicBezTo>
                <a:cubicBezTo>
                  <a:pt x="21276" y="28032"/>
                  <a:pt x="21663" y="28091"/>
                  <a:pt x="22058" y="28091"/>
                </a:cubicBezTo>
                <a:cubicBezTo>
                  <a:pt x="22967" y="28091"/>
                  <a:pt x="23918" y="27780"/>
                  <a:pt x="24667" y="27323"/>
                </a:cubicBezTo>
                <a:cubicBezTo>
                  <a:pt x="23088" y="27067"/>
                  <a:pt x="21494" y="26808"/>
                  <a:pt x="20008" y="26219"/>
                </a:cubicBezTo>
                <a:cubicBezTo>
                  <a:pt x="19168" y="25886"/>
                  <a:pt x="18353" y="25447"/>
                  <a:pt x="17458" y="25332"/>
                </a:cubicBezTo>
                <a:cubicBezTo>
                  <a:pt x="17340" y="25317"/>
                  <a:pt x="17221" y="25310"/>
                  <a:pt x="17101" y="25310"/>
                </a:cubicBezTo>
                <a:cubicBezTo>
                  <a:pt x="16492" y="25310"/>
                  <a:pt x="15869" y="25502"/>
                  <a:pt x="15453" y="25904"/>
                </a:cubicBezTo>
                <a:lnTo>
                  <a:pt x="15844" y="25116"/>
                </a:lnTo>
                <a:lnTo>
                  <a:pt x="16879" y="23208"/>
                </a:lnTo>
                <a:cubicBezTo>
                  <a:pt x="17032" y="22938"/>
                  <a:pt x="17188" y="22671"/>
                  <a:pt x="17346" y="22404"/>
                </a:cubicBezTo>
                <a:cubicBezTo>
                  <a:pt x="17442" y="22388"/>
                  <a:pt x="17539" y="22381"/>
                  <a:pt x="17635" y="22381"/>
                </a:cubicBezTo>
                <a:cubicBezTo>
                  <a:pt x="18511" y="22381"/>
                  <a:pt x="19371" y="22976"/>
                  <a:pt x="20222" y="23427"/>
                </a:cubicBezTo>
                <a:cubicBezTo>
                  <a:pt x="21302" y="24001"/>
                  <a:pt x="22261" y="24795"/>
                  <a:pt x="23378" y="25296"/>
                </a:cubicBezTo>
                <a:cubicBezTo>
                  <a:pt x="24239" y="25682"/>
                  <a:pt x="25181" y="25873"/>
                  <a:pt x="26123" y="25873"/>
                </a:cubicBezTo>
                <a:cubicBezTo>
                  <a:pt x="27336" y="25873"/>
                  <a:pt x="28550" y="25557"/>
                  <a:pt x="29593" y="24935"/>
                </a:cubicBezTo>
                <a:cubicBezTo>
                  <a:pt x="30491" y="24401"/>
                  <a:pt x="31250" y="23665"/>
                  <a:pt x="32093" y="23047"/>
                </a:cubicBezTo>
                <a:cubicBezTo>
                  <a:pt x="32928" y="22432"/>
                  <a:pt x="33822" y="21944"/>
                  <a:pt x="34856" y="21944"/>
                </a:cubicBezTo>
                <a:cubicBezTo>
                  <a:pt x="34864" y="21944"/>
                  <a:pt x="34872" y="21944"/>
                  <a:pt x="34880" y="21944"/>
                </a:cubicBezTo>
                <a:cubicBezTo>
                  <a:pt x="34135" y="21128"/>
                  <a:pt x="33000" y="20784"/>
                  <a:pt x="31883" y="20784"/>
                </a:cubicBezTo>
                <a:cubicBezTo>
                  <a:pt x="31703" y="20784"/>
                  <a:pt x="31524" y="20793"/>
                  <a:pt x="31346" y="20810"/>
                </a:cubicBezTo>
                <a:cubicBezTo>
                  <a:pt x="30069" y="20935"/>
                  <a:pt x="28865" y="21435"/>
                  <a:pt x="27665" y="21889"/>
                </a:cubicBezTo>
                <a:cubicBezTo>
                  <a:pt x="26532" y="22317"/>
                  <a:pt x="25354" y="22713"/>
                  <a:pt x="24147" y="22713"/>
                </a:cubicBezTo>
                <a:cubicBezTo>
                  <a:pt x="24075" y="22713"/>
                  <a:pt x="24003" y="22711"/>
                  <a:pt x="23931" y="22709"/>
                </a:cubicBezTo>
                <a:cubicBezTo>
                  <a:pt x="22720" y="22659"/>
                  <a:pt x="21569" y="22196"/>
                  <a:pt x="20381" y="21956"/>
                </a:cubicBezTo>
                <a:cubicBezTo>
                  <a:pt x="19974" y="21873"/>
                  <a:pt x="19548" y="21822"/>
                  <a:pt x="19126" y="21822"/>
                </a:cubicBezTo>
                <a:cubicBezTo>
                  <a:pt x="18553" y="21822"/>
                  <a:pt x="17989" y="21916"/>
                  <a:pt x="17493" y="22154"/>
                </a:cubicBezTo>
                <a:cubicBezTo>
                  <a:pt x="17977" y="21342"/>
                  <a:pt x="18479" y="20540"/>
                  <a:pt x="18999" y="19750"/>
                </a:cubicBezTo>
                <a:cubicBezTo>
                  <a:pt x="19143" y="19725"/>
                  <a:pt x="19303" y="19713"/>
                  <a:pt x="19468" y="19713"/>
                </a:cubicBezTo>
                <a:cubicBezTo>
                  <a:pt x="19939" y="19713"/>
                  <a:pt x="20457" y="19808"/>
                  <a:pt x="20795" y="19956"/>
                </a:cubicBezTo>
                <a:cubicBezTo>
                  <a:pt x="21322" y="20186"/>
                  <a:pt x="21825" y="20490"/>
                  <a:pt x="22387" y="20609"/>
                </a:cubicBezTo>
                <a:cubicBezTo>
                  <a:pt x="22578" y="20649"/>
                  <a:pt x="22768" y="20666"/>
                  <a:pt x="22958" y="20666"/>
                </a:cubicBezTo>
                <a:cubicBezTo>
                  <a:pt x="24173" y="20666"/>
                  <a:pt x="25376" y="19958"/>
                  <a:pt x="26583" y="19958"/>
                </a:cubicBezTo>
                <a:cubicBezTo>
                  <a:pt x="26799" y="19958"/>
                  <a:pt x="27016" y="19981"/>
                  <a:pt x="27233" y="20035"/>
                </a:cubicBezTo>
                <a:cubicBezTo>
                  <a:pt x="26843" y="19485"/>
                  <a:pt x="26146" y="19236"/>
                  <a:pt x="25476" y="19174"/>
                </a:cubicBezTo>
                <a:cubicBezTo>
                  <a:pt x="25306" y="19158"/>
                  <a:pt x="25135" y="19152"/>
                  <a:pt x="24963" y="19152"/>
                </a:cubicBezTo>
                <a:cubicBezTo>
                  <a:pt x="24531" y="19152"/>
                  <a:pt x="24096" y="19188"/>
                  <a:pt x="23663" y="19188"/>
                </a:cubicBezTo>
                <a:cubicBezTo>
                  <a:pt x="23595" y="19188"/>
                  <a:pt x="23527" y="19187"/>
                  <a:pt x="23459" y="19185"/>
                </a:cubicBezTo>
                <a:cubicBezTo>
                  <a:pt x="22635" y="19161"/>
                  <a:pt x="21821" y="18966"/>
                  <a:pt x="20996" y="18959"/>
                </a:cubicBezTo>
                <a:cubicBezTo>
                  <a:pt x="20983" y="18958"/>
                  <a:pt x="20970" y="18958"/>
                  <a:pt x="20957" y="18958"/>
                </a:cubicBezTo>
                <a:cubicBezTo>
                  <a:pt x="20358" y="18958"/>
                  <a:pt x="19730" y="19080"/>
                  <a:pt x="19234" y="19394"/>
                </a:cubicBezTo>
                <a:cubicBezTo>
                  <a:pt x="19886" y="18418"/>
                  <a:pt x="20566" y="17462"/>
                  <a:pt x="21272" y="16524"/>
                </a:cubicBezTo>
                <a:cubicBezTo>
                  <a:pt x="21531" y="16465"/>
                  <a:pt x="21790" y="16439"/>
                  <a:pt x="22049" y="16439"/>
                </a:cubicBezTo>
                <a:cubicBezTo>
                  <a:pt x="22707" y="16439"/>
                  <a:pt x="23366" y="16604"/>
                  <a:pt x="24041" y="16797"/>
                </a:cubicBezTo>
                <a:cubicBezTo>
                  <a:pt x="25100" y="17100"/>
                  <a:pt x="26120" y="17542"/>
                  <a:pt x="27203" y="17749"/>
                </a:cubicBezTo>
                <a:cubicBezTo>
                  <a:pt x="27651" y="17835"/>
                  <a:pt x="28108" y="17877"/>
                  <a:pt x="28564" y="17877"/>
                </a:cubicBezTo>
                <a:cubicBezTo>
                  <a:pt x="30192" y="17877"/>
                  <a:pt x="31821" y="17342"/>
                  <a:pt x="33116" y="16354"/>
                </a:cubicBezTo>
                <a:cubicBezTo>
                  <a:pt x="34062" y="15632"/>
                  <a:pt x="34818" y="14698"/>
                  <a:pt x="35645" y="13843"/>
                </a:cubicBezTo>
                <a:cubicBezTo>
                  <a:pt x="36471" y="12988"/>
                  <a:pt x="37371" y="12228"/>
                  <a:pt x="38509" y="11881"/>
                </a:cubicBezTo>
                <a:cubicBezTo>
                  <a:pt x="37921" y="11616"/>
                  <a:pt x="37285" y="11502"/>
                  <a:pt x="36641" y="11502"/>
                </a:cubicBezTo>
                <a:cubicBezTo>
                  <a:pt x="35881" y="11502"/>
                  <a:pt x="35111" y="11661"/>
                  <a:pt x="34394" y="11919"/>
                </a:cubicBezTo>
                <a:cubicBezTo>
                  <a:pt x="33071" y="12395"/>
                  <a:pt x="31886" y="13181"/>
                  <a:pt x="30682" y="13907"/>
                </a:cubicBezTo>
                <a:cubicBezTo>
                  <a:pt x="29478" y="14633"/>
                  <a:pt x="28212" y="15318"/>
                  <a:pt x="26825" y="15554"/>
                </a:cubicBezTo>
                <a:cubicBezTo>
                  <a:pt x="25824" y="15725"/>
                  <a:pt x="24797" y="15656"/>
                  <a:pt x="23782" y="15716"/>
                </a:cubicBezTo>
                <a:cubicBezTo>
                  <a:pt x="22982" y="15763"/>
                  <a:pt x="22161" y="15906"/>
                  <a:pt x="21460" y="16277"/>
                </a:cubicBezTo>
                <a:cubicBezTo>
                  <a:pt x="21537" y="16176"/>
                  <a:pt x="21612" y="16073"/>
                  <a:pt x="21690" y="15972"/>
                </a:cubicBezTo>
                <a:cubicBezTo>
                  <a:pt x="22135" y="15390"/>
                  <a:pt x="22591" y="14816"/>
                  <a:pt x="23056" y="14250"/>
                </a:cubicBezTo>
                <a:cubicBezTo>
                  <a:pt x="23655" y="14370"/>
                  <a:pt x="24333" y="14445"/>
                  <a:pt x="25009" y="14445"/>
                </a:cubicBezTo>
                <a:cubicBezTo>
                  <a:pt x="25805" y="14445"/>
                  <a:pt x="26597" y="14341"/>
                  <a:pt x="27254" y="14083"/>
                </a:cubicBezTo>
                <a:cubicBezTo>
                  <a:pt x="28446" y="13616"/>
                  <a:pt x="29360" y="12493"/>
                  <a:pt x="30572" y="12080"/>
                </a:cubicBezTo>
                <a:cubicBezTo>
                  <a:pt x="30247" y="11984"/>
                  <a:pt x="29918" y="11943"/>
                  <a:pt x="29587" y="11943"/>
                </a:cubicBezTo>
                <a:cubicBezTo>
                  <a:pt x="28544" y="11943"/>
                  <a:pt x="27484" y="12353"/>
                  <a:pt x="26497" y="12757"/>
                </a:cubicBezTo>
                <a:cubicBezTo>
                  <a:pt x="25384" y="13214"/>
                  <a:pt x="24272" y="13671"/>
                  <a:pt x="23160" y="14126"/>
                </a:cubicBezTo>
                <a:cubicBezTo>
                  <a:pt x="23572" y="13629"/>
                  <a:pt x="23990" y="13137"/>
                  <a:pt x="24418" y="12652"/>
                </a:cubicBezTo>
                <a:cubicBezTo>
                  <a:pt x="26865" y="11596"/>
                  <a:pt x="29169" y="10606"/>
                  <a:pt x="30883" y="8558"/>
                </a:cubicBezTo>
                <a:cubicBezTo>
                  <a:pt x="32520" y="6605"/>
                  <a:pt x="33268" y="3960"/>
                  <a:pt x="35346" y="2486"/>
                </a:cubicBezTo>
                <a:lnTo>
                  <a:pt x="35346" y="2486"/>
                </a:lnTo>
                <a:cubicBezTo>
                  <a:pt x="32413" y="2575"/>
                  <a:pt x="29553" y="4077"/>
                  <a:pt x="27814" y="6442"/>
                </a:cubicBezTo>
                <a:cubicBezTo>
                  <a:pt x="26589" y="8110"/>
                  <a:pt x="25922" y="10128"/>
                  <a:pt x="24842" y="11885"/>
                </a:cubicBezTo>
                <a:cubicBezTo>
                  <a:pt x="24172" y="12576"/>
                  <a:pt x="23516" y="13282"/>
                  <a:pt x="22878" y="14005"/>
                </a:cubicBezTo>
                <a:cubicBezTo>
                  <a:pt x="22769" y="12932"/>
                  <a:pt x="23447" y="11964"/>
                  <a:pt x="23649" y="10891"/>
                </a:cubicBezTo>
                <a:cubicBezTo>
                  <a:pt x="23995" y="9046"/>
                  <a:pt x="23673" y="7032"/>
                  <a:pt x="22657" y="5453"/>
                </a:cubicBezTo>
                <a:cubicBezTo>
                  <a:pt x="22516" y="5642"/>
                  <a:pt x="22474" y="6005"/>
                  <a:pt x="22432" y="6220"/>
                </a:cubicBezTo>
                <a:cubicBezTo>
                  <a:pt x="22340" y="6703"/>
                  <a:pt x="22296" y="7248"/>
                  <a:pt x="22349" y="7740"/>
                </a:cubicBezTo>
                <a:cubicBezTo>
                  <a:pt x="22409" y="8282"/>
                  <a:pt x="22515" y="8816"/>
                  <a:pt x="22543" y="9362"/>
                </a:cubicBezTo>
                <a:cubicBezTo>
                  <a:pt x="22554" y="9603"/>
                  <a:pt x="22528" y="9838"/>
                  <a:pt x="22530" y="10079"/>
                </a:cubicBezTo>
                <a:cubicBezTo>
                  <a:pt x="22531" y="10311"/>
                  <a:pt x="22540" y="10526"/>
                  <a:pt x="22515" y="10757"/>
                </a:cubicBezTo>
                <a:cubicBezTo>
                  <a:pt x="22428" y="11560"/>
                  <a:pt x="22156" y="12448"/>
                  <a:pt x="22440" y="13240"/>
                </a:cubicBezTo>
                <a:cubicBezTo>
                  <a:pt x="22540" y="13522"/>
                  <a:pt x="22750" y="13755"/>
                  <a:pt x="22860" y="14026"/>
                </a:cubicBezTo>
                <a:cubicBezTo>
                  <a:pt x="22363" y="14589"/>
                  <a:pt x="21876" y="15161"/>
                  <a:pt x="21399" y="15742"/>
                </a:cubicBezTo>
                <a:cubicBezTo>
                  <a:pt x="21324" y="15834"/>
                  <a:pt x="21252" y="15928"/>
                  <a:pt x="21177" y="16020"/>
                </a:cubicBezTo>
                <a:cubicBezTo>
                  <a:pt x="21555" y="15322"/>
                  <a:pt x="21552" y="14445"/>
                  <a:pt x="21337" y="13668"/>
                </a:cubicBezTo>
                <a:cubicBezTo>
                  <a:pt x="21095" y="12798"/>
                  <a:pt x="20619" y="12013"/>
                  <a:pt x="20209" y="11207"/>
                </a:cubicBezTo>
                <a:cubicBezTo>
                  <a:pt x="19150" y="9137"/>
                  <a:pt x="18490" y="6712"/>
                  <a:pt x="19148" y="4481"/>
                </a:cubicBezTo>
                <a:cubicBezTo>
                  <a:pt x="19370" y="3724"/>
                  <a:pt x="19739" y="3011"/>
                  <a:pt x="19914" y="2240"/>
                </a:cubicBezTo>
                <a:cubicBezTo>
                  <a:pt x="20089" y="1470"/>
                  <a:pt x="20033" y="583"/>
                  <a:pt x="19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96" name="Google Shape;1996;p42"/>
          <p:cNvGrpSpPr/>
          <p:nvPr/>
        </p:nvGrpSpPr>
        <p:grpSpPr>
          <a:xfrm rot="900659">
            <a:off x="1111647" y="4730371"/>
            <a:ext cx="644241" cy="538479"/>
            <a:chOff x="4583425" y="4399375"/>
            <a:chExt cx="640050" cy="534925"/>
          </a:xfrm>
        </p:grpSpPr>
        <p:sp>
          <p:nvSpPr>
            <p:cNvPr id="1997" name="Google Shape;1997;p42"/>
            <p:cNvSpPr/>
            <p:nvPr/>
          </p:nvSpPr>
          <p:spPr>
            <a:xfrm>
              <a:off x="4583425" y="4399375"/>
              <a:ext cx="640050" cy="534925"/>
            </a:xfrm>
            <a:custGeom>
              <a:rect b="b" l="l" r="r" t="t"/>
              <a:pathLst>
                <a:path extrusionOk="0" h="21397" w="25602">
                  <a:moveTo>
                    <a:pt x="12054" y="0"/>
                  </a:moveTo>
                  <a:cubicBezTo>
                    <a:pt x="11979" y="0"/>
                    <a:pt x="11902" y="6"/>
                    <a:pt x="11823" y="19"/>
                  </a:cubicBezTo>
                  <a:cubicBezTo>
                    <a:pt x="10469" y="232"/>
                    <a:pt x="9985" y="2142"/>
                    <a:pt x="9917" y="4482"/>
                  </a:cubicBezTo>
                  <a:cubicBezTo>
                    <a:pt x="10479" y="4988"/>
                    <a:pt x="11045" y="5486"/>
                    <a:pt x="11415" y="6168"/>
                  </a:cubicBezTo>
                  <a:cubicBezTo>
                    <a:pt x="11435" y="6203"/>
                    <a:pt x="11417" y="6244"/>
                    <a:pt x="11380" y="6256"/>
                  </a:cubicBezTo>
                  <a:cubicBezTo>
                    <a:pt x="11208" y="6313"/>
                    <a:pt x="11026" y="6335"/>
                    <a:pt x="10841" y="6335"/>
                  </a:cubicBezTo>
                  <a:cubicBezTo>
                    <a:pt x="10535" y="6335"/>
                    <a:pt x="10221" y="6275"/>
                    <a:pt x="9934" y="6214"/>
                  </a:cubicBezTo>
                  <a:lnTo>
                    <a:pt x="9934" y="6214"/>
                  </a:lnTo>
                  <a:cubicBezTo>
                    <a:pt x="10091" y="9942"/>
                    <a:pt x="10946" y="13964"/>
                    <a:pt x="10946" y="13964"/>
                  </a:cubicBezTo>
                  <a:cubicBezTo>
                    <a:pt x="10946" y="13964"/>
                    <a:pt x="9732" y="11500"/>
                    <a:pt x="8195" y="10356"/>
                  </a:cubicBezTo>
                  <a:cubicBezTo>
                    <a:pt x="7972" y="10745"/>
                    <a:pt x="7724" y="11119"/>
                    <a:pt x="7442" y="11463"/>
                  </a:cubicBezTo>
                  <a:cubicBezTo>
                    <a:pt x="7431" y="11478"/>
                    <a:pt x="7416" y="11484"/>
                    <a:pt x="7402" y="11484"/>
                  </a:cubicBezTo>
                  <a:cubicBezTo>
                    <a:pt x="7369" y="11484"/>
                    <a:pt x="7336" y="11451"/>
                    <a:pt x="7332" y="11417"/>
                  </a:cubicBezTo>
                  <a:cubicBezTo>
                    <a:pt x="7272" y="10904"/>
                    <a:pt x="7281" y="10390"/>
                    <a:pt x="7304" y="9878"/>
                  </a:cubicBezTo>
                  <a:cubicBezTo>
                    <a:pt x="7116" y="9818"/>
                    <a:pt x="6926" y="9785"/>
                    <a:pt x="6735" y="9785"/>
                  </a:cubicBezTo>
                  <a:cubicBezTo>
                    <a:pt x="6454" y="9785"/>
                    <a:pt x="6173" y="9856"/>
                    <a:pt x="5894" y="10018"/>
                  </a:cubicBezTo>
                  <a:cubicBezTo>
                    <a:pt x="3472" y="11417"/>
                    <a:pt x="7898" y="16136"/>
                    <a:pt x="7898" y="16136"/>
                  </a:cubicBezTo>
                  <a:cubicBezTo>
                    <a:pt x="7898" y="16136"/>
                    <a:pt x="5748" y="14115"/>
                    <a:pt x="3634" y="13502"/>
                  </a:cubicBezTo>
                  <a:cubicBezTo>
                    <a:pt x="3602" y="14077"/>
                    <a:pt x="3537" y="14648"/>
                    <a:pt x="3363" y="15192"/>
                  </a:cubicBezTo>
                  <a:cubicBezTo>
                    <a:pt x="3354" y="15220"/>
                    <a:pt x="3330" y="15234"/>
                    <a:pt x="3307" y="15234"/>
                  </a:cubicBezTo>
                  <a:cubicBezTo>
                    <a:pt x="3282" y="15234"/>
                    <a:pt x="3257" y="15219"/>
                    <a:pt x="3247" y="15192"/>
                  </a:cubicBezTo>
                  <a:cubicBezTo>
                    <a:pt x="3018" y="14587"/>
                    <a:pt x="2842" y="13963"/>
                    <a:pt x="2694" y="13333"/>
                  </a:cubicBezTo>
                  <a:cubicBezTo>
                    <a:pt x="2635" y="13330"/>
                    <a:pt x="2577" y="13329"/>
                    <a:pt x="2519" y="13329"/>
                  </a:cubicBezTo>
                  <a:cubicBezTo>
                    <a:pt x="1747" y="13329"/>
                    <a:pt x="1037" y="13617"/>
                    <a:pt x="508" y="14389"/>
                  </a:cubicBezTo>
                  <a:cubicBezTo>
                    <a:pt x="81" y="15012"/>
                    <a:pt x="0" y="15661"/>
                    <a:pt x="145" y="16302"/>
                  </a:cubicBezTo>
                  <a:cubicBezTo>
                    <a:pt x="327" y="16293"/>
                    <a:pt x="508" y="16286"/>
                    <a:pt x="689" y="16286"/>
                  </a:cubicBezTo>
                  <a:cubicBezTo>
                    <a:pt x="984" y="16286"/>
                    <a:pt x="1277" y="16305"/>
                    <a:pt x="1567" y="16370"/>
                  </a:cubicBezTo>
                  <a:cubicBezTo>
                    <a:pt x="1612" y="16379"/>
                    <a:pt x="1626" y="16439"/>
                    <a:pt x="1594" y="16470"/>
                  </a:cubicBezTo>
                  <a:cubicBezTo>
                    <a:pt x="1278" y="16784"/>
                    <a:pt x="907" y="17040"/>
                    <a:pt x="532" y="17280"/>
                  </a:cubicBezTo>
                  <a:cubicBezTo>
                    <a:pt x="1768" y="19503"/>
                    <a:pt x="5100" y="21397"/>
                    <a:pt x="5100" y="21397"/>
                  </a:cubicBezTo>
                  <a:lnTo>
                    <a:pt x="21927" y="18724"/>
                  </a:lnTo>
                  <a:cubicBezTo>
                    <a:pt x="24348" y="15551"/>
                    <a:pt x="25601" y="11042"/>
                    <a:pt x="23889" y="10415"/>
                  </a:cubicBezTo>
                  <a:cubicBezTo>
                    <a:pt x="23764" y="10370"/>
                    <a:pt x="23632" y="10349"/>
                    <a:pt x="23495" y="10349"/>
                  </a:cubicBezTo>
                  <a:cubicBezTo>
                    <a:pt x="22960" y="10349"/>
                    <a:pt x="22344" y="10670"/>
                    <a:pt x="21747" y="11115"/>
                  </a:cubicBezTo>
                  <a:cubicBezTo>
                    <a:pt x="21767" y="11558"/>
                    <a:pt x="21778" y="12002"/>
                    <a:pt x="21708" y="12440"/>
                  </a:cubicBezTo>
                  <a:cubicBezTo>
                    <a:pt x="21703" y="12478"/>
                    <a:pt x="21672" y="12494"/>
                    <a:pt x="21640" y="12494"/>
                  </a:cubicBezTo>
                  <a:cubicBezTo>
                    <a:pt x="21618" y="12494"/>
                    <a:pt x="21596" y="12487"/>
                    <a:pt x="21581" y="12474"/>
                  </a:cubicBezTo>
                  <a:cubicBezTo>
                    <a:pt x="21367" y="12301"/>
                    <a:pt x="21198" y="12084"/>
                    <a:pt x="21048" y="11855"/>
                  </a:cubicBezTo>
                  <a:cubicBezTo>
                    <a:pt x="21026" y="11821"/>
                    <a:pt x="21006" y="11784"/>
                    <a:pt x="20983" y="11749"/>
                  </a:cubicBezTo>
                  <a:cubicBezTo>
                    <a:pt x="19959" y="12689"/>
                    <a:pt x="19142" y="13755"/>
                    <a:pt x="19142" y="13755"/>
                  </a:cubicBezTo>
                  <a:cubicBezTo>
                    <a:pt x="19142" y="13755"/>
                    <a:pt x="20028" y="10614"/>
                    <a:pt x="20318" y="7762"/>
                  </a:cubicBezTo>
                  <a:lnTo>
                    <a:pt x="20318" y="7762"/>
                  </a:lnTo>
                  <a:cubicBezTo>
                    <a:pt x="20099" y="7805"/>
                    <a:pt x="19879" y="7835"/>
                    <a:pt x="19657" y="7835"/>
                  </a:cubicBezTo>
                  <a:cubicBezTo>
                    <a:pt x="19559" y="7835"/>
                    <a:pt x="19460" y="7829"/>
                    <a:pt x="19360" y="7815"/>
                  </a:cubicBezTo>
                  <a:cubicBezTo>
                    <a:pt x="19303" y="7807"/>
                    <a:pt x="19291" y="7726"/>
                    <a:pt x="19327" y="7691"/>
                  </a:cubicBezTo>
                  <a:cubicBezTo>
                    <a:pt x="19657" y="7368"/>
                    <a:pt x="20030" y="7100"/>
                    <a:pt x="20390" y="6816"/>
                  </a:cubicBezTo>
                  <a:cubicBezTo>
                    <a:pt x="20485" y="4948"/>
                    <a:pt x="20224" y="3393"/>
                    <a:pt x="19142" y="3234"/>
                  </a:cubicBezTo>
                  <a:cubicBezTo>
                    <a:pt x="19084" y="3225"/>
                    <a:pt x="19026" y="3221"/>
                    <a:pt x="18970" y="3221"/>
                  </a:cubicBezTo>
                  <a:cubicBezTo>
                    <a:pt x="17825" y="3221"/>
                    <a:pt x="17020" y="4942"/>
                    <a:pt x="16474" y="6930"/>
                  </a:cubicBezTo>
                  <a:cubicBezTo>
                    <a:pt x="16532" y="7016"/>
                    <a:pt x="16592" y="7102"/>
                    <a:pt x="16648" y="7190"/>
                  </a:cubicBezTo>
                  <a:cubicBezTo>
                    <a:pt x="16828" y="7474"/>
                    <a:pt x="17014" y="7776"/>
                    <a:pt x="17101" y="8103"/>
                  </a:cubicBezTo>
                  <a:cubicBezTo>
                    <a:pt x="17109" y="8132"/>
                    <a:pt x="17091" y="8173"/>
                    <a:pt x="17058" y="8179"/>
                  </a:cubicBezTo>
                  <a:cubicBezTo>
                    <a:pt x="16957" y="8197"/>
                    <a:pt x="16855" y="8205"/>
                    <a:pt x="16754" y="8205"/>
                  </a:cubicBezTo>
                  <a:cubicBezTo>
                    <a:pt x="16614" y="8205"/>
                    <a:pt x="16473" y="8189"/>
                    <a:pt x="16334" y="8164"/>
                  </a:cubicBezTo>
                  <a:cubicBezTo>
                    <a:pt x="16281" y="8156"/>
                    <a:pt x="16229" y="8145"/>
                    <a:pt x="16176" y="8133"/>
                  </a:cubicBezTo>
                  <a:cubicBezTo>
                    <a:pt x="15651" y="10519"/>
                    <a:pt x="15455" y="12879"/>
                    <a:pt x="15455" y="12879"/>
                  </a:cubicBezTo>
                  <a:cubicBezTo>
                    <a:pt x="15455" y="12879"/>
                    <a:pt x="15473" y="9911"/>
                    <a:pt x="15108" y="6826"/>
                  </a:cubicBezTo>
                  <a:cubicBezTo>
                    <a:pt x="14942" y="6869"/>
                    <a:pt x="14775" y="6902"/>
                    <a:pt x="14606" y="6902"/>
                  </a:cubicBezTo>
                  <a:cubicBezTo>
                    <a:pt x="14555" y="6902"/>
                    <a:pt x="14504" y="6899"/>
                    <a:pt x="14453" y="6893"/>
                  </a:cubicBezTo>
                  <a:cubicBezTo>
                    <a:pt x="14415" y="6887"/>
                    <a:pt x="14369" y="6852"/>
                    <a:pt x="14387" y="6807"/>
                  </a:cubicBezTo>
                  <a:cubicBezTo>
                    <a:pt x="14482" y="6575"/>
                    <a:pt x="14688" y="6391"/>
                    <a:pt x="14872" y="6231"/>
                  </a:cubicBezTo>
                  <a:cubicBezTo>
                    <a:pt x="14919" y="6190"/>
                    <a:pt x="14968" y="6151"/>
                    <a:pt x="15016" y="6111"/>
                  </a:cubicBezTo>
                  <a:cubicBezTo>
                    <a:pt x="14952" y="5649"/>
                    <a:pt x="14878" y="5188"/>
                    <a:pt x="14795" y="4740"/>
                  </a:cubicBezTo>
                  <a:cubicBezTo>
                    <a:pt x="14345" y="4997"/>
                    <a:pt x="13879" y="5226"/>
                    <a:pt x="13368" y="5290"/>
                  </a:cubicBezTo>
                  <a:cubicBezTo>
                    <a:pt x="13366" y="5291"/>
                    <a:pt x="13365" y="5291"/>
                    <a:pt x="13364" y="5291"/>
                  </a:cubicBezTo>
                  <a:cubicBezTo>
                    <a:pt x="13331" y="5291"/>
                    <a:pt x="13310" y="5252"/>
                    <a:pt x="13318" y="5225"/>
                  </a:cubicBezTo>
                  <a:cubicBezTo>
                    <a:pt x="13473" y="4655"/>
                    <a:pt x="13820" y="4145"/>
                    <a:pt x="14167" y="3675"/>
                  </a:cubicBezTo>
                  <a:cubicBezTo>
                    <a:pt x="14265" y="3544"/>
                    <a:pt x="14366" y="3413"/>
                    <a:pt x="14468" y="3285"/>
                  </a:cubicBezTo>
                  <a:cubicBezTo>
                    <a:pt x="13965" y="1405"/>
                    <a:pt x="13204" y="0"/>
                    <a:pt x="12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2"/>
            <p:cNvSpPr/>
            <p:nvPr/>
          </p:nvSpPr>
          <p:spPr>
            <a:xfrm>
              <a:off x="4976075" y="4551300"/>
              <a:ext cx="79525" cy="342050"/>
            </a:xfrm>
            <a:custGeom>
              <a:rect b="b" l="l" r="r" t="t"/>
              <a:pathLst>
                <a:path extrusionOk="0" h="13682" w="3181">
                  <a:moveTo>
                    <a:pt x="3180" y="1"/>
                  </a:moveTo>
                  <a:lnTo>
                    <a:pt x="3180" y="1"/>
                  </a:lnTo>
                  <a:cubicBezTo>
                    <a:pt x="2826" y="1121"/>
                    <a:pt x="2514" y="2250"/>
                    <a:pt x="2218" y="3383"/>
                  </a:cubicBezTo>
                  <a:cubicBezTo>
                    <a:pt x="1919" y="4515"/>
                    <a:pt x="1646" y="5653"/>
                    <a:pt x="1376" y="6792"/>
                  </a:cubicBezTo>
                  <a:cubicBezTo>
                    <a:pt x="1114" y="7933"/>
                    <a:pt x="858" y="9075"/>
                    <a:pt x="628" y="10222"/>
                  </a:cubicBezTo>
                  <a:cubicBezTo>
                    <a:pt x="395" y="11371"/>
                    <a:pt x="176" y="12521"/>
                    <a:pt x="0" y="13682"/>
                  </a:cubicBezTo>
                  <a:cubicBezTo>
                    <a:pt x="355" y="12563"/>
                    <a:pt x="667" y="11434"/>
                    <a:pt x="963" y="10301"/>
                  </a:cubicBezTo>
                  <a:cubicBezTo>
                    <a:pt x="1262" y="9168"/>
                    <a:pt x="1536" y="8031"/>
                    <a:pt x="1805" y="6892"/>
                  </a:cubicBezTo>
                  <a:cubicBezTo>
                    <a:pt x="2065" y="5751"/>
                    <a:pt x="2322" y="4609"/>
                    <a:pt x="2553" y="3460"/>
                  </a:cubicBezTo>
                  <a:cubicBezTo>
                    <a:pt x="2786" y="2313"/>
                    <a:pt x="3004" y="1162"/>
                    <a:pt x="3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2"/>
            <p:cNvSpPr/>
            <p:nvPr/>
          </p:nvSpPr>
          <p:spPr>
            <a:xfrm>
              <a:off x="4890450" y="4473275"/>
              <a:ext cx="27150" cy="423100"/>
            </a:xfrm>
            <a:custGeom>
              <a:rect b="b" l="l" r="r" t="t"/>
              <a:pathLst>
                <a:path extrusionOk="0" h="16924" w="1086">
                  <a:moveTo>
                    <a:pt x="1" y="1"/>
                  </a:moveTo>
                  <a:lnTo>
                    <a:pt x="1" y="1"/>
                  </a:lnTo>
                  <a:cubicBezTo>
                    <a:pt x="7" y="1416"/>
                    <a:pt x="40" y="2830"/>
                    <a:pt x="101" y="4242"/>
                  </a:cubicBezTo>
                  <a:cubicBezTo>
                    <a:pt x="157" y="5655"/>
                    <a:pt x="239" y="7065"/>
                    <a:pt x="325" y="8476"/>
                  </a:cubicBezTo>
                  <a:cubicBezTo>
                    <a:pt x="418" y="9886"/>
                    <a:pt x="518" y="11295"/>
                    <a:pt x="644" y="12703"/>
                  </a:cubicBezTo>
                  <a:cubicBezTo>
                    <a:pt x="763" y="14112"/>
                    <a:pt x="910" y="15518"/>
                    <a:pt x="1086" y="16923"/>
                  </a:cubicBezTo>
                  <a:cubicBezTo>
                    <a:pt x="1081" y="15507"/>
                    <a:pt x="1049" y="14094"/>
                    <a:pt x="987" y="12681"/>
                  </a:cubicBezTo>
                  <a:cubicBezTo>
                    <a:pt x="932" y="11269"/>
                    <a:pt x="850" y="9858"/>
                    <a:pt x="763" y="8448"/>
                  </a:cubicBezTo>
                  <a:cubicBezTo>
                    <a:pt x="669" y="7038"/>
                    <a:pt x="570" y="5629"/>
                    <a:pt x="444" y="4220"/>
                  </a:cubicBezTo>
                  <a:cubicBezTo>
                    <a:pt x="325" y="2812"/>
                    <a:pt x="176" y="140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2"/>
            <p:cNvSpPr/>
            <p:nvPr/>
          </p:nvSpPr>
          <p:spPr>
            <a:xfrm>
              <a:off x="4777950" y="4707150"/>
              <a:ext cx="102225" cy="186175"/>
            </a:xfrm>
            <a:custGeom>
              <a:rect b="b" l="l" r="r" t="t"/>
              <a:pathLst>
                <a:path extrusionOk="0" h="7447" w="4089">
                  <a:moveTo>
                    <a:pt x="1" y="1"/>
                  </a:moveTo>
                  <a:lnTo>
                    <a:pt x="1" y="1"/>
                  </a:lnTo>
                  <a:cubicBezTo>
                    <a:pt x="261" y="665"/>
                    <a:pt x="560" y="1308"/>
                    <a:pt x="872" y="1945"/>
                  </a:cubicBezTo>
                  <a:cubicBezTo>
                    <a:pt x="1182" y="2582"/>
                    <a:pt x="1515" y="3207"/>
                    <a:pt x="1852" y="3829"/>
                  </a:cubicBezTo>
                  <a:cubicBezTo>
                    <a:pt x="2196" y="4448"/>
                    <a:pt x="2545" y="5065"/>
                    <a:pt x="2916" y="5668"/>
                  </a:cubicBezTo>
                  <a:cubicBezTo>
                    <a:pt x="3286" y="6273"/>
                    <a:pt x="3668" y="6870"/>
                    <a:pt x="4089" y="7446"/>
                  </a:cubicBezTo>
                  <a:cubicBezTo>
                    <a:pt x="3829" y="6782"/>
                    <a:pt x="3530" y="6139"/>
                    <a:pt x="3217" y="5502"/>
                  </a:cubicBezTo>
                  <a:cubicBezTo>
                    <a:pt x="2908" y="4865"/>
                    <a:pt x="2575" y="4240"/>
                    <a:pt x="2238" y="3618"/>
                  </a:cubicBezTo>
                  <a:cubicBezTo>
                    <a:pt x="1893" y="2999"/>
                    <a:pt x="1545" y="2383"/>
                    <a:pt x="1173" y="1780"/>
                  </a:cubicBezTo>
                  <a:cubicBezTo>
                    <a:pt x="804" y="1174"/>
                    <a:pt x="421" y="57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2"/>
            <p:cNvSpPr/>
            <p:nvPr/>
          </p:nvSpPr>
          <p:spPr>
            <a:xfrm>
              <a:off x="4663150" y="4796825"/>
              <a:ext cx="126550" cy="114400"/>
            </a:xfrm>
            <a:custGeom>
              <a:rect b="b" l="l" r="r" t="t"/>
              <a:pathLst>
                <a:path extrusionOk="0" h="4576" w="5062">
                  <a:moveTo>
                    <a:pt x="1" y="1"/>
                  </a:moveTo>
                  <a:lnTo>
                    <a:pt x="1" y="2"/>
                  </a:lnTo>
                  <a:cubicBezTo>
                    <a:pt x="375" y="439"/>
                    <a:pt x="774" y="846"/>
                    <a:pt x="1179" y="1245"/>
                  </a:cubicBezTo>
                  <a:cubicBezTo>
                    <a:pt x="1583" y="1645"/>
                    <a:pt x="2000" y="2030"/>
                    <a:pt x="2418" y="2413"/>
                  </a:cubicBezTo>
                  <a:cubicBezTo>
                    <a:pt x="2842" y="2791"/>
                    <a:pt x="3266" y="3167"/>
                    <a:pt x="3705" y="3528"/>
                  </a:cubicBezTo>
                  <a:cubicBezTo>
                    <a:pt x="4142" y="3893"/>
                    <a:pt x="4588" y="4248"/>
                    <a:pt x="5061" y="4575"/>
                  </a:cubicBezTo>
                  <a:cubicBezTo>
                    <a:pt x="4715" y="4115"/>
                    <a:pt x="4335" y="3690"/>
                    <a:pt x="3939" y="3277"/>
                  </a:cubicBezTo>
                  <a:cubicBezTo>
                    <a:pt x="3547" y="2863"/>
                    <a:pt x="3134" y="2471"/>
                    <a:pt x="2713" y="2086"/>
                  </a:cubicBezTo>
                  <a:cubicBezTo>
                    <a:pt x="2288" y="1707"/>
                    <a:pt x="1856" y="1336"/>
                    <a:pt x="1405" y="987"/>
                  </a:cubicBezTo>
                  <a:cubicBezTo>
                    <a:pt x="955" y="635"/>
                    <a:pt x="493" y="30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2" name="Google Shape;2002;p42"/>
          <p:cNvGrpSpPr/>
          <p:nvPr/>
        </p:nvGrpSpPr>
        <p:grpSpPr>
          <a:xfrm>
            <a:off x="-167415" y="3984132"/>
            <a:ext cx="1177090" cy="1336124"/>
            <a:chOff x="1602669" y="3914050"/>
            <a:chExt cx="668725" cy="759075"/>
          </a:xfrm>
        </p:grpSpPr>
        <p:sp>
          <p:nvSpPr>
            <p:cNvPr id="2003" name="Google Shape;2003;p42"/>
            <p:cNvSpPr/>
            <p:nvPr/>
          </p:nvSpPr>
          <p:spPr>
            <a:xfrm>
              <a:off x="1602669" y="3914050"/>
              <a:ext cx="668725" cy="759075"/>
            </a:xfrm>
            <a:custGeom>
              <a:rect b="b" l="l" r="r" t="t"/>
              <a:pathLst>
                <a:path extrusionOk="0" h="30363" w="26749">
                  <a:moveTo>
                    <a:pt x="2445" y="1"/>
                  </a:moveTo>
                  <a:cubicBezTo>
                    <a:pt x="1065" y="3521"/>
                    <a:pt x="268" y="7266"/>
                    <a:pt x="58" y="11042"/>
                  </a:cubicBezTo>
                  <a:cubicBezTo>
                    <a:pt x="245" y="11123"/>
                    <a:pt x="429" y="11210"/>
                    <a:pt x="604" y="11312"/>
                  </a:cubicBezTo>
                  <a:cubicBezTo>
                    <a:pt x="1011" y="11547"/>
                    <a:pt x="1458" y="11908"/>
                    <a:pt x="1375" y="12433"/>
                  </a:cubicBezTo>
                  <a:cubicBezTo>
                    <a:pt x="1304" y="12869"/>
                    <a:pt x="915" y="13122"/>
                    <a:pt x="530" y="13263"/>
                  </a:cubicBezTo>
                  <a:cubicBezTo>
                    <a:pt x="359" y="13325"/>
                    <a:pt x="180" y="13369"/>
                    <a:pt x="0" y="13403"/>
                  </a:cubicBezTo>
                  <a:cubicBezTo>
                    <a:pt x="48" y="18587"/>
                    <a:pt x="1204" y="23754"/>
                    <a:pt x="3486" y="28405"/>
                  </a:cubicBezTo>
                  <a:lnTo>
                    <a:pt x="18774" y="30363"/>
                  </a:lnTo>
                  <a:cubicBezTo>
                    <a:pt x="20525" y="29119"/>
                    <a:pt x="22235" y="27791"/>
                    <a:pt x="23669" y="26191"/>
                  </a:cubicBezTo>
                  <a:cubicBezTo>
                    <a:pt x="25102" y="24591"/>
                    <a:pt x="26257" y="22698"/>
                    <a:pt x="26749" y="20607"/>
                  </a:cubicBezTo>
                  <a:lnTo>
                    <a:pt x="26749" y="20607"/>
                  </a:lnTo>
                  <a:cubicBezTo>
                    <a:pt x="25818" y="20726"/>
                    <a:pt x="24918" y="20963"/>
                    <a:pt x="24059" y="21302"/>
                  </a:cubicBezTo>
                  <a:cubicBezTo>
                    <a:pt x="24056" y="21501"/>
                    <a:pt x="24045" y="21699"/>
                    <a:pt x="24012" y="21895"/>
                  </a:cubicBezTo>
                  <a:cubicBezTo>
                    <a:pt x="23981" y="22075"/>
                    <a:pt x="23932" y="22263"/>
                    <a:pt x="23820" y="22410"/>
                  </a:cubicBezTo>
                  <a:cubicBezTo>
                    <a:pt x="23727" y="22532"/>
                    <a:pt x="23571" y="22629"/>
                    <a:pt x="23426" y="22673"/>
                  </a:cubicBezTo>
                  <a:cubicBezTo>
                    <a:pt x="23382" y="22687"/>
                    <a:pt x="23340" y="22693"/>
                    <a:pt x="23301" y="22693"/>
                  </a:cubicBezTo>
                  <a:cubicBezTo>
                    <a:pt x="23110" y="22693"/>
                    <a:pt x="22976" y="22543"/>
                    <a:pt x="22909" y="22351"/>
                  </a:cubicBezTo>
                  <a:cubicBezTo>
                    <a:pt x="22857" y="22198"/>
                    <a:pt x="22835" y="22034"/>
                    <a:pt x="22828" y="21869"/>
                  </a:cubicBezTo>
                  <a:cubicBezTo>
                    <a:pt x="21819" y="22408"/>
                    <a:pt x="20882" y="23093"/>
                    <a:pt x="20045" y="23899"/>
                  </a:cubicBezTo>
                  <a:lnTo>
                    <a:pt x="20045" y="23899"/>
                  </a:lnTo>
                  <a:cubicBezTo>
                    <a:pt x="21801" y="22118"/>
                    <a:pt x="23090" y="19921"/>
                    <a:pt x="23863" y="17550"/>
                  </a:cubicBezTo>
                  <a:lnTo>
                    <a:pt x="23863" y="17550"/>
                  </a:lnTo>
                  <a:cubicBezTo>
                    <a:pt x="23609" y="17569"/>
                    <a:pt x="23354" y="17583"/>
                    <a:pt x="23100" y="17583"/>
                  </a:cubicBezTo>
                  <a:cubicBezTo>
                    <a:pt x="22909" y="17583"/>
                    <a:pt x="22718" y="17575"/>
                    <a:pt x="22528" y="17557"/>
                  </a:cubicBezTo>
                  <a:cubicBezTo>
                    <a:pt x="22258" y="17530"/>
                    <a:pt x="21697" y="17474"/>
                    <a:pt x="21676" y="17105"/>
                  </a:cubicBezTo>
                  <a:cubicBezTo>
                    <a:pt x="21665" y="16920"/>
                    <a:pt x="21800" y="16753"/>
                    <a:pt x="21919" y="16626"/>
                  </a:cubicBezTo>
                  <a:cubicBezTo>
                    <a:pt x="22212" y="16313"/>
                    <a:pt x="22588" y="16071"/>
                    <a:pt x="22956" y="15858"/>
                  </a:cubicBezTo>
                  <a:cubicBezTo>
                    <a:pt x="23432" y="15580"/>
                    <a:pt x="23936" y="15347"/>
                    <a:pt x="24454" y="15157"/>
                  </a:cubicBezTo>
                  <a:cubicBezTo>
                    <a:pt x="24730" y="13559"/>
                    <a:pt x="24782" y="11919"/>
                    <a:pt x="24589" y="10305"/>
                  </a:cubicBezTo>
                  <a:lnTo>
                    <a:pt x="24589" y="10305"/>
                  </a:lnTo>
                  <a:cubicBezTo>
                    <a:pt x="22774" y="11338"/>
                    <a:pt x="21125" y="12661"/>
                    <a:pt x="19699" y="14194"/>
                  </a:cubicBezTo>
                  <a:cubicBezTo>
                    <a:pt x="19699" y="14262"/>
                    <a:pt x="19699" y="14330"/>
                    <a:pt x="19697" y="14399"/>
                  </a:cubicBezTo>
                  <a:cubicBezTo>
                    <a:pt x="19690" y="14832"/>
                    <a:pt x="19664" y="15268"/>
                    <a:pt x="19583" y="15696"/>
                  </a:cubicBezTo>
                  <a:cubicBezTo>
                    <a:pt x="19521" y="16025"/>
                    <a:pt x="19426" y="16414"/>
                    <a:pt x="19175" y="16656"/>
                  </a:cubicBezTo>
                  <a:cubicBezTo>
                    <a:pt x="19057" y="16768"/>
                    <a:pt x="18913" y="16820"/>
                    <a:pt x="18767" y="16820"/>
                  </a:cubicBezTo>
                  <a:cubicBezTo>
                    <a:pt x="18584" y="16820"/>
                    <a:pt x="18399" y="16738"/>
                    <a:pt x="18264" y="16594"/>
                  </a:cubicBezTo>
                  <a:cubicBezTo>
                    <a:pt x="18166" y="16488"/>
                    <a:pt x="18089" y="16363"/>
                    <a:pt x="18029" y="16228"/>
                  </a:cubicBezTo>
                  <a:cubicBezTo>
                    <a:pt x="17145" y="17453"/>
                    <a:pt x="16390" y="18770"/>
                    <a:pt x="15795" y="20154"/>
                  </a:cubicBezTo>
                  <a:cubicBezTo>
                    <a:pt x="16205" y="18449"/>
                    <a:pt x="16477" y="16711"/>
                    <a:pt x="16617" y="14961"/>
                  </a:cubicBezTo>
                  <a:lnTo>
                    <a:pt x="16617" y="14961"/>
                  </a:lnTo>
                  <a:cubicBezTo>
                    <a:pt x="16512" y="14997"/>
                    <a:pt x="16407" y="15035"/>
                    <a:pt x="16300" y="15069"/>
                  </a:cubicBezTo>
                  <a:cubicBezTo>
                    <a:pt x="15945" y="15184"/>
                    <a:pt x="15585" y="15288"/>
                    <a:pt x="15218" y="15359"/>
                  </a:cubicBezTo>
                  <a:cubicBezTo>
                    <a:pt x="14997" y="15403"/>
                    <a:pt x="14768" y="15440"/>
                    <a:pt x="14541" y="15440"/>
                  </a:cubicBezTo>
                  <a:cubicBezTo>
                    <a:pt x="14465" y="15440"/>
                    <a:pt x="14389" y="15435"/>
                    <a:pt x="14313" y="15426"/>
                  </a:cubicBezTo>
                  <a:cubicBezTo>
                    <a:pt x="14108" y="15401"/>
                    <a:pt x="13887" y="15327"/>
                    <a:pt x="13780" y="15135"/>
                  </a:cubicBezTo>
                  <a:cubicBezTo>
                    <a:pt x="13658" y="14912"/>
                    <a:pt x="13725" y="14635"/>
                    <a:pt x="13842" y="14426"/>
                  </a:cubicBezTo>
                  <a:cubicBezTo>
                    <a:pt x="14012" y="14126"/>
                    <a:pt x="14295" y="13895"/>
                    <a:pt x="14574" y="13701"/>
                  </a:cubicBezTo>
                  <a:cubicBezTo>
                    <a:pt x="14939" y="13447"/>
                    <a:pt x="15337" y="13242"/>
                    <a:pt x="15740" y="13058"/>
                  </a:cubicBezTo>
                  <a:cubicBezTo>
                    <a:pt x="16062" y="12911"/>
                    <a:pt x="16391" y="12777"/>
                    <a:pt x="16722" y="12649"/>
                  </a:cubicBezTo>
                  <a:cubicBezTo>
                    <a:pt x="16734" y="11711"/>
                    <a:pt x="16711" y="10772"/>
                    <a:pt x="16649" y="9836"/>
                  </a:cubicBezTo>
                  <a:cubicBezTo>
                    <a:pt x="16531" y="9828"/>
                    <a:pt x="16415" y="9815"/>
                    <a:pt x="16299" y="9793"/>
                  </a:cubicBezTo>
                  <a:cubicBezTo>
                    <a:pt x="15896" y="9719"/>
                    <a:pt x="15504" y="9509"/>
                    <a:pt x="15380" y="9094"/>
                  </a:cubicBezTo>
                  <a:cubicBezTo>
                    <a:pt x="15200" y="8491"/>
                    <a:pt x="15547" y="7866"/>
                    <a:pt x="15923" y="7418"/>
                  </a:cubicBezTo>
                  <a:cubicBezTo>
                    <a:pt x="16052" y="7261"/>
                    <a:pt x="16193" y="7117"/>
                    <a:pt x="16339" y="6977"/>
                  </a:cubicBezTo>
                  <a:cubicBezTo>
                    <a:pt x="16018" y="4862"/>
                    <a:pt x="15506" y="2779"/>
                    <a:pt x="14797" y="765"/>
                  </a:cubicBezTo>
                  <a:cubicBezTo>
                    <a:pt x="14038" y="1626"/>
                    <a:pt x="13398" y="2596"/>
                    <a:pt x="12849" y="3620"/>
                  </a:cubicBezTo>
                  <a:cubicBezTo>
                    <a:pt x="12953" y="3752"/>
                    <a:pt x="13054" y="3884"/>
                    <a:pt x="13145" y="4024"/>
                  </a:cubicBezTo>
                  <a:cubicBezTo>
                    <a:pt x="13368" y="4365"/>
                    <a:pt x="13640" y="4854"/>
                    <a:pt x="13474" y="5271"/>
                  </a:cubicBezTo>
                  <a:cubicBezTo>
                    <a:pt x="13355" y="5571"/>
                    <a:pt x="13072" y="5687"/>
                    <a:pt x="12777" y="5687"/>
                  </a:cubicBezTo>
                  <a:cubicBezTo>
                    <a:pt x="12723" y="5687"/>
                    <a:pt x="12669" y="5683"/>
                    <a:pt x="12615" y="5676"/>
                  </a:cubicBezTo>
                  <a:cubicBezTo>
                    <a:pt x="12393" y="5646"/>
                    <a:pt x="12177" y="5578"/>
                    <a:pt x="11968" y="5490"/>
                  </a:cubicBezTo>
                  <a:cubicBezTo>
                    <a:pt x="11773" y="5956"/>
                    <a:pt x="11591" y="6426"/>
                    <a:pt x="11424" y="6896"/>
                  </a:cubicBezTo>
                  <a:cubicBezTo>
                    <a:pt x="10020" y="10851"/>
                    <a:pt x="9242" y="15025"/>
                    <a:pt x="9108" y="19219"/>
                  </a:cubicBezTo>
                  <a:cubicBezTo>
                    <a:pt x="8892" y="16224"/>
                    <a:pt x="8398" y="13228"/>
                    <a:pt x="7667" y="10338"/>
                  </a:cubicBezTo>
                  <a:cubicBezTo>
                    <a:pt x="7562" y="10390"/>
                    <a:pt x="7457" y="10439"/>
                    <a:pt x="7348" y="10483"/>
                  </a:cubicBezTo>
                  <a:cubicBezTo>
                    <a:pt x="7077" y="10594"/>
                    <a:pt x="6777" y="10686"/>
                    <a:pt x="6483" y="10686"/>
                  </a:cubicBezTo>
                  <a:cubicBezTo>
                    <a:pt x="6307" y="10686"/>
                    <a:pt x="6134" y="10654"/>
                    <a:pt x="5969" y="10572"/>
                  </a:cubicBezTo>
                  <a:cubicBezTo>
                    <a:pt x="5934" y="10554"/>
                    <a:pt x="5926" y="10507"/>
                    <a:pt x="5944" y="10474"/>
                  </a:cubicBezTo>
                  <a:cubicBezTo>
                    <a:pt x="6191" y="10031"/>
                    <a:pt x="6543" y="9654"/>
                    <a:pt x="6914" y="9311"/>
                  </a:cubicBezTo>
                  <a:cubicBezTo>
                    <a:pt x="7040" y="9195"/>
                    <a:pt x="7171" y="9084"/>
                    <a:pt x="7303" y="8972"/>
                  </a:cubicBezTo>
                  <a:cubicBezTo>
                    <a:pt x="7126" y="8347"/>
                    <a:pt x="6933" y="7721"/>
                    <a:pt x="6721" y="7101"/>
                  </a:cubicBezTo>
                  <a:cubicBezTo>
                    <a:pt x="6176" y="7375"/>
                    <a:pt x="5606" y="7623"/>
                    <a:pt x="5016" y="7743"/>
                  </a:cubicBezTo>
                  <a:cubicBezTo>
                    <a:pt x="4885" y="7769"/>
                    <a:pt x="4743" y="7791"/>
                    <a:pt x="4604" y="7791"/>
                  </a:cubicBezTo>
                  <a:cubicBezTo>
                    <a:pt x="4479" y="7791"/>
                    <a:pt x="4356" y="7773"/>
                    <a:pt x="4244" y="7725"/>
                  </a:cubicBezTo>
                  <a:cubicBezTo>
                    <a:pt x="4021" y="7628"/>
                    <a:pt x="3921" y="7411"/>
                    <a:pt x="3908" y="7179"/>
                  </a:cubicBezTo>
                  <a:cubicBezTo>
                    <a:pt x="3888" y="6830"/>
                    <a:pt x="4074" y="6492"/>
                    <a:pt x="4268" y="6215"/>
                  </a:cubicBezTo>
                  <a:cubicBezTo>
                    <a:pt x="4530" y="5838"/>
                    <a:pt x="4859" y="5510"/>
                    <a:pt x="5200" y="5202"/>
                  </a:cubicBezTo>
                  <a:cubicBezTo>
                    <a:pt x="5385" y="5035"/>
                    <a:pt x="5577" y="4875"/>
                    <a:pt x="5773" y="4719"/>
                  </a:cubicBezTo>
                  <a:cubicBezTo>
                    <a:pt x="4951" y="2945"/>
                    <a:pt x="3888" y="131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2"/>
            <p:cNvSpPr/>
            <p:nvPr/>
          </p:nvSpPr>
          <p:spPr>
            <a:xfrm>
              <a:off x="2059900" y="4474975"/>
              <a:ext cx="186850" cy="148525"/>
            </a:xfrm>
            <a:custGeom>
              <a:rect b="b" l="l" r="r" t="t"/>
              <a:pathLst>
                <a:path extrusionOk="0" h="5941" w="7474">
                  <a:moveTo>
                    <a:pt x="7473" y="1"/>
                  </a:moveTo>
                  <a:cubicBezTo>
                    <a:pt x="6757" y="374"/>
                    <a:pt x="6082" y="803"/>
                    <a:pt x="5424" y="1253"/>
                  </a:cubicBezTo>
                  <a:cubicBezTo>
                    <a:pt x="4763" y="1701"/>
                    <a:pt x="4125" y="2178"/>
                    <a:pt x="3500" y="2673"/>
                  </a:cubicBezTo>
                  <a:cubicBezTo>
                    <a:pt x="2877" y="3169"/>
                    <a:pt x="2268" y="3684"/>
                    <a:pt x="1683" y="4226"/>
                  </a:cubicBezTo>
                  <a:cubicBezTo>
                    <a:pt x="1095" y="4766"/>
                    <a:pt x="525" y="5327"/>
                    <a:pt x="0" y="5941"/>
                  </a:cubicBezTo>
                  <a:cubicBezTo>
                    <a:pt x="700" y="5538"/>
                    <a:pt x="1360" y="5090"/>
                    <a:pt x="2008" y="4626"/>
                  </a:cubicBezTo>
                  <a:cubicBezTo>
                    <a:pt x="2658" y="4166"/>
                    <a:pt x="3290" y="3685"/>
                    <a:pt x="3911" y="3190"/>
                  </a:cubicBezTo>
                  <a:cubicBezTo>
                    <a:pt x="4532" y="2695"/>
                    <a:pt x="5145" y="2189"/>
                    <a:pt x="5739" y="1659"/>
                  </a:cubicBezTo>
                  <a:cubicBezTo>
                    <a:pt x="6337" y="1133"/>
                    <a:pt x="6923" y="59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2"/>
            <p:cNvSpPr/>
            <p:nvPr/>
          </p:nvSpPr>
          <p:spPr>
            <a:xfrm>
              <a:off x="1987100" y="4264625"/>
              <a:ext cx="190100" cy="360075"/>
            </a:xfrm>
            <a:custGeom>
              <a:rect b="b" l="l" r="r" t="t"/>
              <a:pathLst>
                <a:path extrusionOk="0" h="14403" w="7604">
                  <a:moveTo>
                    <a:pt x="7603" y="0"/>
                  </a:moveTo>
                  <a:cubicBezTo>
                    <a:pt x="6848" y="1137"/>
                    <a:pt x="6152" y="2304"/>
                    <a:pt x="5475" y="3481"/>
                  </a:cubicBezTo>
                  <a:cubicBezTo>
                    <a:pt x="5131" y="4068"/>
                    <a:pt x="4808" y="4664"/>
                    <a:pt x="4476" y="5256"/>
                  </a:cubicBezTo>
                  <a:lnTo>
                    <a:pt x="3510" y="7048"/>
                  </a:lnTo>
                  <a:lnTo>
                    <a:pt x="2574" y="8856"/>
                  </a:lnTo>
                  <a:cubicBezTo>
                    <a:pt x="2274" y="9464"/>
                    <a:pt x="1962" y="10067"/>
                    <a:pt x="1673" y="10682"/>
                  </a:cubicBezTo>
                  <a:cubicBezTo>
                    <a:pt x="1081" y="11905"/>
                    <a:pt x="512" y="13138"/>
                    <a:pt x="0" y="14403"/>
                  </a:cubicBezTo>
                  <a:cubicBezTo>
                    <a:pt x="755" y="13267"/>
                    <a:pt x="1453" y="12100"/>
                    <a:pt x="2129" y="10923"/>
                  </a:cubicBezTo>
                  <a:cubicBezTo>
                    <a:pt x="2472" y="10338"/>
                    <a:pt x="2795" y="9740"/>
                    <a:pt x="3128" y="9149"/>
                  </a:cubicBezTo>
                  <a:lnTo>
                    <a:pt x="4094" y="7356"/>
                  </a:lnTo>
                  <a:lnTo>
                    <a:pt x="5028" y="5547"/>
                  </a:lnTo>
                  <a:cubicBezTo>
                    <a:pt x="5328" y="4939"/>
                    <a:pt x="5639" y="4335"/>
                    <a:pt x="5929" y="3721"/>
                  </a:cubicBezTo>
                  <a:cubicBezTo>
                    <a:pt x="6520" y="2499"/>
                    <a:pt x="7090" y="1265"/>
                    <a:pt x="7603" y="2"/>
                  </a:cubicBezTo>
                  <a:lnTo>
                    <a:pt x="7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2"/>
            <p:cNvSpPr/>
            <p:nvPr/>
          </p:nvSpPr>
          <p:spPr>
            <a:xfrm>
              <a:off x="1918650" y="4108475"/>
              <a:ext cx="36775" cy="509600"/>
            </a:xfrm>
            <a:custGeom>
              <a:rect b="b" l="l" r="r" t="t"/>
              <a:pathLst>
                <a:path extrusionOk="0" h="20384" w="1471">
                  <a:moveTo>
                    <a:pt x="1470" y="0"/>
                  </a:moveTo>
                  <a:cubicBezTo>
                    <a:pt x="1170" y="1682"/>
                    <a:pt x="947" y="3373"/>
                    <a:pt x="758" y="5067"/>
                  </a:cubicBezTo>
                  <a:cubicBezTo>
                    <a:pt x="659" y="5914"/>
                    <a:pt x="585" y="6763"/>
                    <a:pt x="502" y="7611"/>
                  </a:cubicBezTo>
                  <a:lnTo>
                    <a:pt x="299" y="10160"/>
                  </a:lnTo>
                  <a:lnTo>
                    <a:pt x="150" y="12712"/>
                  </a:lnTo>
                  <a:cubicBezTo>
                    <a:pt x="116" y="13563"/>
                    <a:pt x="72" y="14415"/>
                    <a:pt x="56" y="15267"/>
                  </a:cubicBezTo>
                  <a:cubicBezTo>
                    <a:pt x="11" y="16971"/>
                    <a:pt x="1" y="18676"/>
                    <a:pt x="67" y="20383"/>
                  </a:cubicBezTo>
                  <a:cubicBezTo>
                    <a:pt x="275" y="18688"/>
                    <a:pt x="430" y="16991"/>
                    <a:pt x="571" y="15295"/>
                  </a:cubicBezTo>
                  <a:cubicBezTo>
                    <a:pt x="649" y="14447"/>
                    <a:pt x="704" y="13599"/>
                    <a:pt x="775" y="12750"/>
                  </a:cubicBezTo>
                  <a:lnTo>
                    <a:pt x="959" y="10205"/>
                  </a:lnTo>
                  <a:lnTo>
                    <a:pt x="1124" y="7658"/>
                  </a:lnTo>
                  <a:cubicBezTo>
                    <a:pt x="1172" y="6808"/>
                    <a:pt x="1231" y="5960"/>
                    <a:pt x="1271" y="5109"/>
                  </a:cubicBezTo>
                  <a:cubicBezTo>
                    <a:pt x="1363" y="3410"/>
                    <a:pt x="1443" y="1708"/>
                    <a:pt x="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2"/>
            <p:cNvSpPr/>
            <p:nvPr/>
          </p:nvSpPr>
          <p:spPr>
            <a:xfrm>
              <a:off x="1695600" y="4082125"/>
              <a:ext cx="86525" cy="505175"/>
            </a:xfrm>
            <a:custGeom>
              <a:rect b="b" l="l" r="r" t="t"/>
              <a:pathLst>
                <a:path extrusionOk="0" h="20207" w="3461">
                  <a:moveTo>
                    <a:pt x="0" y="1"/>
                  </a:moveTo>
                  <a:lnTo>
                    <a:pt x="0" y="1"/>
                  </a:lnTo>
                  <a:cubicBezTo>
                    <a:pt x="120" y="1711"/>
                    <a:pt x="312" y="3411"/>
                    <a:pt x="535" y="5106"/>
                  </a:cubicBezTo>
                  <a:cubicBezTo>
                    <a:pt x="642" y="5955"/>
                    <a:pt x="772" y="6800"/>
                    <a:pt x="895" y="7646"/>
                  </a:cubicBezTo>
                  <a:lnTo>
                    <a:pt x="1303" y="10178"/>
                  </a:lnTo>
                  <a:lnTo>
                    <a:pt x="1759" y="12701"/>
                  </a:lnTo>
                  <a:cubicBezTo>
                    <a:pt x="1926" y="13539"/>
                    <a:pt x="2083" y="14379"/>
                    <a:pt x="2266" y="15215"/>
                  </a:cubicBezTo>
                  <a:cubicBezTo>
                    <a:pt x="2618" y="16888"/>
                    <a:pt x="3003" y="18555"/>
                    <a:pt x="3461" y="20207"/>
                  </a:cubicBezTo>
                  <a:cubicBezTo>
                    <a:pt x="3274" y="18504"/>
                    <a:pt x="3030" y="16812"/>
                    <a:pt x="2774" y="15122"/>
                  </a:cubicBezTo>
                  <a:cubicBezTo>
                    <a:pt x="2652" y="14277"/>
                    <a:pt x="2506" y="13436"/>
                    <a:pt x="2376" y="12591"/>
                  </a:cubicBezTo>
                  <a:lnTo>
                    <a:pt x="1954" y="10065"/>
                  </a:lnTo>
                  <a:lnTo>
                    <a:pt x="1511" y="7543"/>
                  </a:lnTo>
                  <a:cubicBezTo>
                    <a:pt x="1353" y="6704"/>
                    <a:pt x="1208" y="5863"/>
                    <a:pt x="1043" y="5024"/>
                  </a:cubicBezTo>
                  <a:cubicBezTo>
                    <a:pt x="723" y="3346"/>
                    <a:pt x="390" y="167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8" name="Google Shape;2008;p42"/>
          <p:cNvGrpSpPr/>
          <p:nvPr/>
        </p:nvGrpSpPr>
        <p:grpSpPr>
          <a:xfrm rot="782640">
            <a:off x="-108453" y="1848720"/>
            <a:ext cx="1226404" cy="1801456"/>
            <a:chOff x="1263225" y="238125"/>
            <a:chExt cx="1226400" cy="1801450"/>
          </a:xfrm>
        </p:grpSpPr>
        <p:sp>
          <p:nvSpPr>
            <p:cNvPr id="2009" name="Google Shape;2009;p42"/>
            <p:cNvSpPr/>
            <p:nvPr/>
          </p:nvSpPr>
          <p:spPr>
            <a:xfrm>
              <a:off x="1454700" y="710975"/>
              <a:ext cx="458850" cy="1328600"/>
            </a:xfrm>
            <a:custGeom>
              <a:rect b="b" l="l" r="r" t="t"/>
              <a:pathLst>
                <a:path extrusionOk="0" h="53144" w="18354">
                  <a:moveTo>
                    <a:pt x="15340" y="0"/>
                  </a:moveTo>
                  <a:cubicBezTo>
                    <a:pt x="14790" y="0"/>
                    <a:pt x="14241" y="78"/>
                    <a:pt x="13713" y="231"/>
                  </a:cubicBezTo>
                  <a:cubicBezTo>
                    <a:pt x="13817" y="7942"/>
                    <a:pt x="13308" y="15756"/>
                    <a:pt x="11308" y="23204"/>
                  </a:cubicBezTo>
                  <a:cubicBezTo>
                    <a:pt x="9308" y="30652"/>
                    <a:pt x="5645" y="37788"/>
                    <a:pt x="0" y="43044"/>
                  </a:cubicBezTo>
                  <a:cubicBezTo>
                    <a:pt x="1058" y="46612"/>
                    <a:pt x="1776" y="49740"/>
                    <a:pt x="3283" y="53143"/>
                  </a:cubicBezTo>
                  <a:cubicBezTo>
                    <a:pt x="13749" y="37840"/>
                    <a:pt x="18353" y="18364"/>
                    <a:pt x="15712" y="12"/>
                  </a:cubicBezTo>
                  <a:cubicBezTo>
                    <a:pt x="15588" y="4"/>
                    <a:pt x="15464" y="0"/>
                    <a:pt x="15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2"/>
            <p:cNvSpPr/>
            <p:nvPr/>
          </p:nvSpPr>
          <p:spPr>
            <a:xfrm>
              <a:off x="1454700" y="713150"/>
              <a:ext cx="368150" cy="1196000"/>
            </a:xfrm>
            <a:custGeom>
              <a:rect b="b" l="l" r="r" t="t"/>
              <a:pathLst>
                <a:path extrusionOk="0" h="47840" w="14726">
                  <a:moveTo>
                    <a:pt x="14327" y="1"/>
                  </a:moveTo>
                  <a:lnTo>
                    <a:pt x="14327" y="1"/>
                  </a:lnTo>
                  <a:cubicBezTo>
                    <a:pt x="14122" y="38"/>
                    <a:pt x="13915" y="85"/>
                    <a:pt x="13713" y="144"/>
                  </a:cubicBezTo>
                  <a:cubicBezTo>
                    <a:pt x="13817" y="7855"/>
                    <a:pt x="13307" y="15668"/>
                    <a:pt x="11308" y="23116"/>
                  </a:cubicBezTo>
                  <a:cubicBezTo>
                    <a:pt x="9308" y="30564"/>
                    <a:pt x="5646" y="37701"/>
                    <a:pt x="0" y="42955"/>
                  </a:cubicBezTo>
                  <a:cubicBezTo>
                    <a:pt x="506" y="44658"/>
                    <a:pt x="932" y="46259"/>
                    <a:pt x="1404" y="47839"/>
                  </a:cubicBezTo>
                  <a:cubicBezTo>
                    <a:pt x="6678" y="41075"/>
                    <a:pt x="10241" y="33044"/>
                    <a:pt x="12253" y="24698"/>
                  </a:cubicBezTo>
                  <a:cubicBezTo>
                    <a:pt x="14197" y="16637"/>
                    <a:pt x="14725" y="8286"/>
                    <a:pt x="14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2"/>
            <p:cNvSpPr/>
            <p:nvPr/>
          </p:nvSpPr>
          <p:spPr>
            <a:xfrm>
              <a:off x="1263225" y="238125"/>
              <a:ext cx="1226400" cy="1048450"/>
            </a:xfrm>
            <a:custGeom>
              <a:rect b="b" l="l" r="r" t="t"/>
              <a:pathLst>
                <a:path extrusionOk="0" h="41938" w="49056">
                  <a:moveTo>
                    <a:pt x="12845" y="0"/>
                  </a:moveTo>
                  <a:lnTo>
                    <a:pt x="12845" y="0"/>
                  </a:lnTo>
                  <a:cubicBezTo>
                    <a:pt x="12020" y="2612"/>
                    <a:pt x="12435" y="5789"/>
                    <a:pt x="14062" y="7993"/>
                  </a:cubicBezTo>
                  <a:cubicBezTo>
                    <a:pt x="15322" y="9702"/>
                    <a:pt x="17184" y="10844"/>
                    <a:pt x="18774" y="12250"/>
                  </a:cubicBezTo>
                  <a:cubicBezTo>
                    <a:pt x="20364" y="13657"/>
                    <a:pt x="21774" y="15582"/>
                    <a:pt x="21600" y="17697"/>
                  </a:cubicBezTo>
                  <a:cubicBezTo>
                    <a:pt x="20911" y="15651"/>
                    <a:pt x="19555" y="14010"/>
                    <a:pt x="17804" y="12747"/>
                  </a:cubicBezTo>
                  <a:cubicBezTo>
                    <a:pt x="16054" y="11484"/>
                    <a:pt x="14001" y="10685"/>
                    <a:pt x="11899" y="10196"/>
                  </a:cubicBezTo>
                  <a:cubicBezTo>
                    <a:pt x="9819" y="9713"/>
                    <a:pt x="7679" y="9525"/>
                    <a:pt x="5602" y="9026"/>
                  </a:cubicBezTo>
                  <a:cubicBezTo>
                    <a:pt x="3525" y="8528"/>
                    <a:pt x="1455" y="7675"/>
                    <a:pt x="0" y="6113"/>
                  </a:cubicBezTo>
                  <a:lnTo>
                    <a:pt x="0" y="6113"/>
                  </a:lnTo>
                  <a:cubicBezTo>
                    <a:pt x="139" y="10152"/>
                    <a:pt x="2936" y="13963"/>
                    <a:pt x="6711" y="15407"/>
                  </a:cubicBezTo>
                  <a:cubicBezTo>
                    <a:pt x="9001" y="16284"/>
                    <a:pt x="11512" y="16319"/>
                    <a:pt x="13959" y="16487"/>
                  </a:cubicBezTo>
                  <a:cubicBezTo>
                    <a:pt x="16406" y="16656"/>
                    <a:pt x="18950" y="17005"/>
                    <a:pt x="20975" y="18390"/>
                  </a:cubicBezTo>
                  <a:cubicBezTo>
                    <a:pt x="20307" y="18334"/>
                    <a:pt x="19633" y="18303"/>
                    <a:pt x="18959" y="18303"/>
                  </a:cubicBezTo>
                  <a:cubicBezTo>
                    <a:pt x="16996" y="18303"/>
                    <a:pt x="15032" y="18563"/>
                    <a:pt x="13188" y="19211"/>
                  </a:cubicBezTo>
                  <a:cubicBezTo>
                    <a:pt x="10408" y="20187"/>
                    <a:pt x="7974" y="22123"/>
                    <a:pt x="6395" y="24612"/>
                  </a:cubicBezTo>
                  <a:cubicBezTo>
                    <a:pt x="4818" y="27101"/>
                    <a:pt x="4106" y="30127"/>
                    <a:pt x="4409" y="33059"/>
                  </a:cubicBezTo>
                  <a:cubicBezTo>
                    <a:pt x="6850" y="32724"/>
                    <a:pt x="9347" y="31966"/>
                    <a:pt x="11297" y="30458"/>
                  </a:cubicBezTo>
                  <a:cubicBezTo>
                    <a:pt x="14078" y="28306"/>
                    <a:pt x="14660" y="24979"/>
                    <a:pt x="17062" y="22408"/>
                  </a:cubicBezTo>
                  <a:cubicBezTo>
                    <a:pt x="18259" y="21129"/>
                    <a:pt x="20083" y="20334"/>
                    <a:pt x="21643" y="19536"/>
                  </a:cubicBezTo>
                  <a:lnTo>
                    <a:pt x="21643" y="19536"/>
                  </a:lnTo>
                  <a:cubicBezTo>
                    <a:pt x="21562" y="21052"/>
                    <a:pt x="21447" y="22562"/>
                    <a:pt x="21961" y="24303"/>
                  </a:cubicBezTo>
                  <a:cubicBezTo>
                    <a:pt x="22475" y="26044"/>
                    <a:pt x="23430" y="27625"/>
                    <a:pt x="24515" y="29082"/>
                  </a:cubicBezTo>
                  <a:cubicBezTo>
                    <a:pt x="26023" y="31105"/>
                    <a:pt x="27829" y="32982"/>
                    <a:pt x="28692" y="35353"/>
                  </a:cubicBezTo>
                  <a:cubicBezTo>
                    <a:pt x="29462" y="37467"/>
                    <a:pt x="29392" y="39872"/>
                    <a:pt x="28502" y="41938"/>
                  </a:cubicBezTo>
                  <a:cubicBezTo>
                    <a:pt x="31234" y="40050"/>
                    <a:pt x="33179" y="37111"/>
                    <a:pt x="33757" y="33841"/>
                  </a:cubicBezTo>
                  <a:cubicBezTo>
                    <a:pt x="34337" y="30573"/>
                    <a:pt x="33557" y="27084"/>
                    <a:pt x="31641" y="24374"/>
                  </a:cubicBezTo>
                  <a:cubicBezTo>
                    <a:pt x="29726" y="21663"/>
                    <a:pt x="26698" y="19763"/>
                    <a:pt x="23423" y="19218"/>
                  </a:cubicBezTo>
                  <a:cubicBezTo>
                    <a:pt x="24596" y="18972"/>
                    <a:pt x="25814" y="18807"/>
                    <a:pt x="27015" y="18807"/>
                  </a:cubicBezTo>
                  <a:cubicBezTo>
                    <a:pt x="28609" y="18807"/>
                    <a:pt x="30173" y="19097"/>
                    <a:pt x="31564" y="19871"/>
                  </a:cubicBezTo>
                  <a:cubicBezTo>
                    <a:pt x="33098" y="20726"/>
                    <a:pt x="34294" y="22062"/>
                    <a:pt x="35498" y="23340"/>
                  </a:cubicBezTo>
                  <a:cubicBezTo>
                    <a:pt x="37384" y="25342"/>
                    <a:pt x="39438" y="27309"/>
                    <a:pt x="42008" y="28284"/>
                  </a:cubicBezTo>
                  <a:cubicBezTo>
                    <a:pt x="42950" y="28640"/>
                    <a:pt x="43952" y="28855"/>
                    <a:pt x="44957" y="28855"/>
                  </a:cubicBezTo>
                  <a:cubicBezTo>
                    <a:pt x="45081" y="28855"/>
                    <a:pt x="45205" y="28852"/>
                    <a:pt x="45329" y="28845"/>
                  </a:cubicBezTo>
                  <a:cubicBezTo>
                    <a:pt x="46622" y="28774"/>
                    <a:pt x="47868" y="28335"/>
                    <a:pt x="49056" y="27818"/>
                  </a:cubicBezTo>
                  <a:cubicBezTo>
                    <a:pt x="47463" y="24694"/>
                    <a:pt x="45307" y="21812"/>
                    <a:pt x="42557" y="19638"/>
                  </a:cubicBezTo>
                  <a:cubicBezTo>
                    <a:pt x="39806" y="17465"/>
                    <a:pt x="36456" y="15999"/>
                    <a:pt x="32960" y="15712"/>
                  </a:cubicBezTo>
                  <a:cubicBezTo>
                    <a:pt x="32552" y="15678"/>
                    <a:pt x="32142" y="15662"/>
                    <a:pt x="31732" y="15662"/>
                  </a:cubicBezTo>
                  <a:cubicBezTo>
                    <a:pt x="28631" y="15662"/>
                    <a:pt x="25517" y="16618"/>
                    <a:pt x="23074" y="18520"/>
                  </a:cubicBezTo>
                  <a:cubicBezTo>
                    <a:pt x="24310" y="16726"/>
                    <a:pt x="26053" y="15052"/>
                    <a:pt x="28151" y="14464"/>
                  </a:cubicBezTo>
                  <a:cubicBezTo>
                    <a:pt x="29024" y="14220"/>
                    <a:pt x="29922" y="14144"/>
                    <a:pt x="30829" y="14144"/>
                  </a:cubicBezTo>
                  <a:cubicBezTo>
                    <a:pt x="31928" y="14144"/>
                    <a:pt x="33041" y="14256"/>
                    <a:pt x="34139" y="14315"/>
                  </a:cubicBezTo>
                  <a:cubicBezTo>
                    <a:pt x="34545" y="14337"/>
                    <a:pt x="34957" y="14350"/>
                    <a:pt x="35370" y="14350"/>
                  </a:cubicBezTo>
                  <a:cubicBezTo>
                    <a:pt x="37721" y="14350"/>
                    <a:pt x="40117" y="13939"/>
                    <a:pt x="41907" y="12465"/>
                  </a:cubicBezTo>
                  <a:cubicBezTo>
                    <a:pt x="43284" y="11330"/>
                    <a:pt x="44166" y="9615"/>
                    <a:pt x="44289" y="7836"/>
                  </a:cubicBezTo>
                  <a:lnTo>
                    <a:pt x="44289" y="7836"/>
                  </a:lnTo>
                  <a:cubicBezTo>
                    <a:pt x="44243" y="8049"/>
                    <a:pt x="43826" y="8026"/>
                    <a:pt x="43633" y="8131"/>
                  </a:cubicBezTo>
                  <a:cubicBezTo>
                    <a:pt x="42050" y="9002"/>
                    <a:pt x="40232" y="9219"/>
                    <a:pt x="38401" y="9219"/>
                  </a:cubicBezTo>
                  <a:cubicBezTo>
                    <a:pt x="37673" y="9219"/>
                    <a:pt x="36942" y="9184"/>
                    <a:pt x="36224" y="9143"/>
                  </a:cubicBezTo>
                  <a:cubicBezTo>
                    <a:pt x="35311" y="9092"/>
                    <a:pt x="34382" y="9037"/>
                    <a:pt x="33459" y="9037"/>
                  </a:cubicBezTo>
                  <a:cubicBezTo>
                    <a:pt x="31833" y="9037"/>
                    <a:pt x="30225" y="9208"/>
                    <a:pt x="28757" y="9875"/>
                  </a:cubicBezTo>
                  <a:cubicBezTo>
                    <a:pt x="27147" y="10605"/>
                    <a:pt x="25835" y="11887"/>
                    <a:pt x="24837" y="13345"/>
                  </a:cubicBezTo>
                  <a:cubicBezTo>
                    <a:pt x="23840" y="14803"/>
                    <a:pt x="23133" y="16440"/>
                    <a:pt x="22497" y="18086"/>
                  </a:cubicBezTo>
                  <a:cubicBezTo>
                    <a:pt x="22868" y="16523"/>
                    <a:pt x="23124" y="14928"/>
                    <a:pt x="23044" y="13323"/>
                  </a:cubicBezTo>
                  <a:cubicBezTo>
                    <a:pt x="22963" y="11719"/>
                    <a:pt x="22538" y="10108"/>
                    <a:pt x="21648" y="8769"/>
                  </a:cubicBezTo>
                  <a:cubicBezTo>
                    <a:pt x="20486" y="7021"/>
                    <a:pt x="18641" y="5871"/>
                    <a:pt x="16928" y="4655"/>
                  </a:cubicBezTo>
                  <a:cubicBezTo>
                    <a:pt x="15216" y="3439"/>
                    <a:pt x="13504" y="1994"/>
                    <a:pt x="1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2"/>
            <p:cNvSpPr/>
            <p:nvPr/>
          </p:nvSpPr>
          <p:spPr>
            <a:xfrm>
              <a:off x="1835050" y="732575"/>
              <a:ext cx="232075" cy="475275"/>
            </a:xfrm>
            <a:custGeom>
              <a:rect b="b" l="l" r="r" t="t"/>
              <a:pathLst>
                <a:path extrusionOk="0" h="19011" w="9283">
                  <a:moveTo>
                    <a:pt x="29" y="0"/>
                  </a:moveTo>
                  <a:lnTo>
                    <a:pt x="0" y="33"/>
                  </a:lnTo>
                  <a:cubicBezTo>
                    <a:pt x="1429" y="1293"/>
                    <a:pt x="3171" y="2114"/>
                    <a:pt x="4646" y="3297"/>
                  </a:cubicBezTo>
                  <a:cubicBezTo>
                    <a:pt x="6130" y="4474"/>
                    <a:pt x="7229" y="6086"/>
                    <a:pt x="7916" y="7841"/>
                  </a:cubicBezTo>
                  <a:cubicBezTo>
                    <a:pt x="8614" y="9598"/>
                    <a:pt x="8907" y="11500"/>
                    <a:pt x="8894" y="13389"/>
                  </a:cubicBezTo>
                  <a:cubicBezTo>
                    <a:pt x="8878" y="15282"/>
                    <a:pt x="8576" y="17163"/>
                    <a:pt x="8123" y="18999"/>
                  </a:cubicBezTo>
                  <a:lnTo>
                    <a:pt x="8166" y="19010"/>
                  </a:lnTo>
                  <a:cubicBezTo>
                    <a:pt x="8474" y="18110"/>
                    <a:pt x="8706" y="17186"/>
                    <a:pt x="8902" y="16249"/>
                  </a:cubicBezTo>
                  <a:cubicBezTo>
                    <a:pt x="9080" y="15310"/>
                    <a:pt x="9189" y="14355"/>
                    <a:pt x="9235" y="13392"/>
                  </a:cubicBezTo>
                  <a:cubicBezTo>
                    <a:pt x="9282" y="12429"/>
                    <a:pt x="9224" y="11458"/>
                    <a:pt x="9081" y="10498"/>
                  </a:cubicBezTo>
                  <a:cubicBezTo>
                    <a:pt x="8937" y="9534"/>
                    <a:pt x="8673" y="8592"/>
                    <a:pt x="8326" y="7679"/>
                  </a:cubicBezTo>
                  <a:cubicBezTo>
                    <a:pt x="7958" y="6775"/>
                    <a:pt x="7499" y="5903"/>
                    <a:pt x="6919" y="5111"/>
                  </a:cubicBezTo>
                  <a:cubicBezTo>
                    <a:pt x="6779" y="4910"/>
                    <a:pt x="6616" y="4725"/>
                    <a:pt x="6464" y="4534"/>
                  </a:cubicBezTo>
                  <a:cubicBezTo>
                    <a:pt x="6300" y="4352"/>
                    <a:pt x="6144" y="4162"/>
                    <a:pt x="5967" y="3991"/>
                  </a:cubicBezTo>
                  <a:cubicBezTo>
                    <a:pt x="5630" y="3635"/>
                    <a:pt x="5250" y="3319"/>
                    <a:pt x="4861" y="3029"/>
                  </a:cubicBezTo>
                  <a:cubicBezTo>
                    <a:pt x="4079" y="2450"/>
                    <a:pt x="3249" y="1973"/>
                    <a:pt x="2432" y="1497"/>
                  </a:cubicBezTo>
                  <a:cubicBezTo>
                    <a:pt x="1600" y="1042"/>
                    <a:pt x="796" y="559"/>
                    <a:pt x="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2"/>
            <p:cNvSpPr/>
            <p:nvPr/>
          </p:nvSpPr>
          <p:spPr>
            <a:xfrm>
              <a:off x="1912325" y="665250"/>
              <a:ext cx="543950" cy="252650"/>
            </a:xfrm>
            <a:custGeom>
              <a:rect b="b" l="l" r="r" t="t"/>
              <a:pathLst>
                <a:path extrusionOk="0" h="10106" w="21758">
                  <a:moveTo>
                    <a:pt x="4509" y="1"/>
                  </a:moveTo>
                  <a:cubicBezTo>
                    <a:pt x="4028" y="1"/>
                    <a:pt x="3548" y="24"/>
                    <a:pt x="3070" y="74"/>
                  </a:cubicBezTo>
                  <a:cubicBezTo>
                    <a:pt x="2024" y="185"/>
                    <a:pt x="991" y="411"/>
                    <a:pt x="0" y="761"/>
                  </a:cubicBezTo>
                  <a:lnTo>
                    <a:pt x="15" y="803"/>
                  </a:lnTo>
                  <a:cubicBezTo>
                    <a:pt x="1030" y="535"/>
                    <a:pt x="2058" y="351"/>
                    <a:pt x="3093" y="305"/>
                  </a:cubicBezTo>
                  <a:cubicBezTo>
                    <a:pt x="3395" y="285"/>
                    <a:pt x="3698" y="275"/>
                    <a:pt x="4001" y="275"/>
                  </a:cubicBezTo>
                  <a:cubicBezTo>
                    <a:pt x="4731" y="275"/>
                    <a:pt x="5459" y="331"/>
                    <a:pt x="6178" y="435"/>
                  </a:cubicBezTo>
                  <a:cubicBezTo>
                    <a:pt x="7196" y="587"/>
                    <a:pt x="8200" y="817"/>
                    <a:pt x="9172" y="1145"/>
                  </a:cubicBezTo>
                  <a:cubicBezTo>
                    <a:pt x="10146" y="1462"/>
                    <a:pt x="11094" y="1870"/>
                    <a:pt x="12000" y="2354"/>
                  </a:cubicBezTo>
                  <a:cubicBezTo>
                    <a:pt x="12912" y="2826"/>
                    <a:pt x="13787" y="3373"/>
                    <a:pt x="14624" y="3978"/>
                  </a:cubicBezTo>
                  <a:cubicBezTo>
                    <a:pt x="15467" y="4573"/>
                    <a:pt x="16262" y="5236"/>
                    <a:pt x="17038" y="5923"/>
                  </a:cubicBezTo>
                  <a:cubicBezTo>
                    <a:pt x="17816" y="6613"/>
                    <a:pt x="18535" y="7359"/>
                    <a:pt x="19265" y="8122"/>
                  </a:cubicBezTo>
                  <a:cubicBezTo>
                    <a:pt x="19640" y="8492"/>
                    <a:pt x="20021" y="8861"/>
                    <a:pt x="20428" y="9202"/>
                  </a:cubicBezTo>
                  <a:cubicBezTo>
                    <a:pt x="20630" y="9374"/>
                    <a:pt x="20842" y="9535"/>
                    <a:pt x="21057" y="9689"/>
                  </a:cubicBezTo>
                  <a:cubicBezTo>
                    <a:pt x="21276" y="9841"/>
                    <a:pt x="21503" y="9977"/>
                    <a:pt x="21733" y="10105"/>
                  </a:cubicBezTo>
                  <a:lnTo>
                    <a:pt x="21757" y="10068"/>
                  </a:lnTo>
                  <a:cubicBezTo>
                    <a:pt x="20873" y="9502"/>
                    <a:pt x="20138" y="8741"/>
                    <a:pt x="19437" y="7965"/>
                  </a:cubicBezTo>
                  <a:cubicBezTo>
                    <a:pt x="18741" y="7181"/>
                    <a:pt x="18037" y="6400"/>
                    <a:pt x="17276" y="5676"/>
                  </a:cubicBezTo>
                  <a:cubicBezTo>
                    <a:pt x="15759" y="4225"/>
                    <a:pt x="14068" y="2942"/>
                    <a:pt x="12204" y="1964"/>
                  </a:cubicBezTo>
                  <a:cubicBezTo>
                    <a:pt x="10345" y="985"/>
                    <a:pt x="8307" y="327"/>
                    <a:pt x="6217" y="96"/>
                  </a:cubicBezTo>
                  <a:cubicBezTo>
                    <a:pt x="5650" y="34"/>
                    <a:pt x="5079" y="1"/>
                    <a:pt x="4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2"/>
            <p:cNvSpPr/>
            <p:nvPr/>
          </p:nvSpPr>
          <p:spPr>
            <a:xfrm>
              <a:off x="1863750" y="477000"/>
              <a:ext cx="453100" cy="175325"/>
            </a:xfrm>
            <a:custGeom>
              <a:rect b="b" l="l" r="r" t="t"/>
              <a:pathLst>
                <a:path extrusionOk="0" h="7013" w="18124">
                  <a:moveTo>
                    <a:pt x="18106" y="1"/>
                  </a:moveTo>
                  <a:cubicBezTo>
                    <a:pt x="16538" y="689"/>
                    <a:pt x="14805" y="841"/>
                    <a:pt x="13111" y="889"/>
                  </a:cubicBezTo>
                  <a:cubicBezTo>
                    <a:pt x="11409" y="941"/>
                    <a:pt x="9695" y="889"/>
                    <a:pt x="8001" y="1165"/>
                  </a:cubicBezTo>
                  <a:cubicBezTo>
                    <a:pt x="6309" y="1437"/>
                    <a:pt x="4694" y="2131"/>
                    <a:pt x="3316" y="3142"/>
                  </a:cubicBezTo>
                  <a:cubicBezTo>
                    <a:pt x="1936" y="4149"/>
                    <a:pt x="782" y="5472"/>
                    <a:pt x="0" y="6993"/>
                  </a:cubicBezTo>
                  <a:lnTo>
                    <a:pt x="40" y="7013"/>
                  </a:lnTo>
                  <a:cubicBezTo>
                    <a:pt x="505" y="6297"/>
                    <a:pt x="1014" y="5619"/>
                    <a:pt x="1609" y="5027"/>
                  </a:cubicBezTo>
                  <a:cubicBezTo>
                    <a:pt x="2186" y="4420"/>
                    <a:pt x="2825" y="3878"/>
                    <a:pt x="3517" y="3418"/>
                  </a:cubicBezTo>
                  <a:cubicBezTo>
                    <a:pt x="4897" y="2498"/>
                    <a:pt x="6443" y="1849"/>
                    <a:pt x="8074" y="1600"/>
                  </a:cubicBezTo>
                  <a:cubicBezTo>
                    <a:pt x="8888" y="1455"/>
                    <a:pt x="9726" y="1400"/>
                    <a:pt x="10568" y="1358"/>
                  </a:cubicBezTo>
                  <a:cubicBezTo>
                    <a:pt x="11412" y="1307"/>
                    <a:pt x="12265" y="1302"/>
                    <a:pt x="13122" y="1233"/>
                  </a:cubicBezTo>
                  <a:cubicBezTo>
                    <a:pt x="13978" y="1171"/>
                    <a:pt x="14841" y="1087"/>
                    <a:pt x="15692" y="916"/>
                  </a:cubicBezTo>
                  <a:cubicBezTo>
                    <a:pt x="16536" y="721"/>
                    <a:pt x="17373" y="464"/>
                    <a:pt x="18124" y="41"/>
                  </a:cubicBezTo>
                  <a:lnTo>
                    <a:pt x="18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2"/>
            <p:cNvSpPr/>
            <p:nvPr/>
          </p:nvSpPr>
          <p:spPr>
            <a:xfrm>
              <a:off x="1600625" y="297775"/>
              <a:ext cx="220425" cy="350200"/>
            </a:xfrm>
            <a:custGeom>
              <a:rect b="b" l="l" r="r" t="t"/>
              <a:pathLst>
                <a:path extrusionOk="0" h="14008" w="8817">
                  <a:moveTo>
                    <a:pt x="40" y="0"/>
                  </a:moveTo>
                  <a:lnTo>
                    <a:pt x="1" y="21"/>
                  </a:lnTo>
                  <a:cubicBezTo>
                    <a:pt x="660" y="1297"/>
                    <a:pt x="1701" y="2315"/>
                    <a:pt x="2763" y="3252"/>
                  </a:cubicBezTo>
                  <a:cubicBezTo>
                    <a:pt x="3828" y="4193"/>
                    <a:pt x="4947" y="5082"/>
                    <a:pt x="5862" y="6168"/>
                  </a:cubicBezTo>
                  <a:cubicBezTo>
                    <a:pt x="7699" y="8326"/>
                    <a:pt x="8723" y="11166"/>
                    <a:pt x="8673" y="14007"/>
                  </a:cubicBezTo>
                  <a:lnTo>
                    <a:pt x="8717" y="14007"/>
                  </a:lnTo>
                  <a:cubicBezTo>
                    <a:pt x="8817" y="13296"/>
                    <a:pt x="8800" y="12572"/>
                    <a:pt x="8743" y="11849"/>
                  </a:cubicBezTo>
                  <a:cubicBezTo>
                    <a:pt x="8668" y="11128"/>
                    <a:pt x="8523" y="10412"/>
                    <a:pt x="8302" y="9715"/>
                  </a:cubicBezTo>
                  <a:cubicBezTo>
                    <a:pt x="8090" y="9016"/>
                    <a:pt x="7790" y="8344"/>
                    <a:pt x="7444" y="7698"/>
                  </a:cubicBezTo>
                  <a:cubicBezTo>
                    <a:pt x="7090" y="7055"/>
                    <a:pt x="6668" y="6449"/>
                    <a:pt x="6199" y="5884"/>
                  </a:cubicBezTo>
                  <a:cubicBezTo>
                    <a:pt x="5718" y="5325"/>
                    <a:pt x="5189" y="4821"/>
                    <a:pt x="4646" y="4347"/>
                  </a:cubicBezTo>
                  <a:cubicBezTo>
                    <a:pt x="4097" y="3881"/>
                    <a:pt x="3546" y="3431"/>
                    <a:pt x="2993" y="2991"/>
                  </a:cubicBezTo>
                  <a:cubicBezTo>
                    <a:pt x="2447" y="2544"/>
                    <a:pt x="1905" y="2097"/>
                    <a:pt x="1406" y="1607"/>
                  </a:cubicBezTo>
                  <a:cubicBezTo>
                    <a:pt x="891" y="1129"/>
                    <a:pt x="443" y="589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2"/>
            <p:cNvSpPr/>
            <p:nvPr/>
          </p:nvSpPr>
          <p:spPr>
            <a:xfrm>
              <a:off x="1318575" y="464375"/>
              <a:ext cx="476775" cy="220450"/>
            </a:xfrm>
            <a:custGeom>
              <a:rect b="b" l="l" r="r" t="t"/>
              <a:pathLst>
                <a:path extrusionOk="0" h="8818" w="19071">
                  <a:moveTo>
                    <a:pt x="34" y="0"/>
                  </a:moveTo>
                  <a:lnTo>
                    <a:pt x="0" y="30"/>
                  </a:lnTo>
                  <a:cubicBezTo>
                    <a:pt x="559" y="764"/>
                    <a:pt x="1328" y="1330"/>
                    <a:pt x="2150" y="1769"/>
                  </a:cubicBezTo>
                  <a:cubicBezTo>
                    <a:pt x="2986" y="2186"/>
                    <a:pt x="3882" y="2473"/>
                    <a:pt x="4789" y="2675"/>
                  </a:cubicBezTo>
                  <a:cubicBezTo>
                    <a:pt x="6612" y="3082"/>
                    <a:pt x="8455" y="3101"/>
                    <a:pt x="10223" y="3365"/>
                  </a:cubicBezTo>
                  <a:cubicBezTo>
                    <a:pt x="11995" y="3589"/>
                    <a:pt x="13681" y="4155"/>
                    <a:pt x="15195" y="5095"/>
                  </a:cubicBezTo>
                  <a:cubicBezTo>
                    <a:pt x="15950" y="5559"/>
                    <a:pt x="16661" y="6109"/>
                    <a:pt x="17295" y="6741"/>
                  </a:cubicBezTo>
                  <a:cubicBezTo>
                    <a:pt x="17949" y="7357"/>
                    <a:pt x="18514" y="8065"/>
                    <a:pt x="19032" y="8816"/>
                  </a:cubicBezTo>
                  <a:lnTo>
                    <a:pt x="19033" y="8818"/>
                  </a:lnTo>
                  <a:lnTo>
                    <a:pt x="19071" y="8796"/>
                  </a:lnTo>
                  <a:cubicBezTo>
                    <a:pt x="18183" y="7198"/>
                    <a:pt x="16907" y="5822"/>
                    <a:pt x="15385" y="4809"/>
                  </a:cubicBezTo>
                  <a:cubicBezTo>
                    <a:pt x="14627" y="4297"/>
                    <a:pt x="13805" y="3884"/>
                    <a:pt x="12946" y="3571"/>
                  </a:cubicBezTo>
                  <a:cubicBezTo>
                    <a:pt x="12087" y="3255"/>
                    <a:pt x="11188" y="3056"/>
                    <a:pt x="10285" y="2929"/>
                  </a:cubicBezTo>
                  <a:cubicBezTo>
                    <a:pt x="8476" y="2675"/>
                    <a:pt x="6643" y="2667"/>
                    <a:pt x="4852" y="2339"/>
                  </a:cubicBezTo>
                  <a:cubicBezTo>
                    <a:pt x="3958" y="2176"/>
                    <a:pt x="3076" y="1928"/>
                    <a:pt x="2245" y="1557"/>
                  </a:cubicBezTo>
                  <a:cubicBezTo>
                    <a:pt x="1419" y="1186"/>
                    <a:pt x="650" y="668"/>
                    <a:pt x="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2"/>
            <p:cNvSpPr/>
            <p:nvPr/>
          </p:nvSpPr>
          <p:spPr>
            <a:xfrm>
              <a:off x="1410150" y="711950"/>
              <a:ext cx="381275" cy="299425"/>
            </a:xfrm>
            <a:custGeom>
              <a:rect b="b" l="l" r="r" t="t"/>
              <a:pathLst>
                <a:path extrusionOk="0" h="11977" w="15251">
                  <a:moveTo>
                    <a:pt x="15243" y="1"/>
                  </a:moveTo>
                  <a:cubicBezTo>
                    <a:pt x="13520" y="253"/>
                    <a:pt x="11779" y="451"/>
                    <a:pt x="10095" y="928"/>
                  </a:cubicBezTo>
                  <a:cubicBezTo>
                    <a:pt x="9253" y="1162"/>
                    <a:pt x="8440" y="1494"/>
                    <a:pt x="7655" y="1877"/>
                  </a:cubicBezTo>
                  <a:cubicBezTo>
                    <a:pt x="7269" y="2082"/>
                    <a:pt x="6880" y="2282"/>
                    <a:pt x="6514" y="2523"/>
                  </a:cubicBezTo>
                  <a:cubicBezTo>
                    <a:pt x="6137" y="2744"/>
                    <a:pt x="5790" y="3012"/>
                    <a:pt x="5434" y="3265"/>
                  </a:cubicBezTo>
                  <a:cubicBezTo>
                    <a:pt x="5260" y="3397"/>
                    <a:pt x="5096" y="3542"/>
                    <a:pt x="4926" y="3680"/>
                  </a:cubicBezTo>
                  <a:cubicBezTo>
                    <a:pt x="4757" y="3817"/>
                    <a:pt x="4589" y="3958"/>
                    <a:pt x="4434" y="4112"/>
                  </a:cubicBezTo>
                  <a:lnTo>
                    <a:pt x="3957" y="4563"/>
                  </a:lnTo>
                  <a:lnTo>
                    <a:pt x="3509" y="5042"/>
                  </a:lnTo>
                  <a:cubicBezTo>
                    <a:pt x="3436" y="5123"/>
                    <a:pt x="3358" y="5201"/>
                    <a:pt x="3288" y="5283"/>
                  </a:cubicBezTo>
                  <a:lnTo>
                    <a:pt x="3080" y="5537"/>
                  </a:lnTo>
                  <a:cubicBezTo>
                    <a:pt x="2943" y="5708"/>
                    <a:pt x="2799" y="5873"/>
                    <a:pt x="2668" y="6047"/>
                  </a:cubicBezTo>
                  <a:cubicBezTo>
                    <a:pt x="2416" y="6403"/>
                    <a:pt x="2147" y="6750"/>
                    <a:pt x="1926" y="7126"/>
                  </a:cubicBezTo>
                  <a:cubicBezTo>
                    <a:pt x="984" y="8601"/>
                    <a:pt x="340" y="10256"/>
                    <a:pt x="1" y="11968"/>
                  </a:cubicBezTo>
                  <a:lnTo>
                    <a:pt x="44" y="11976"/>
                  </a:lnTo>
                  <a:cubicBezTo>
                    <a:pt x="309" y="11142"/>
                    <a:pt x="566" y="10316"/>
                    <a:pt x="953" y="9543"/>
                  </a:cubicBezTo>
                  <a:cubicBezTo>
                    <a:pt x="1313" y="8764"/>
                    <a:pt x="1719" y="8007"/>
                    <a:pt x="2215" y="7309"/>
                  </a:cubicBezTo>
                  <a:cubicBezTo>
                    <a:pt x="2447" y="6950"/>
                    <a:pt x="2724" y="6624"/>
                    <a:pt x="2974" y="6280"/>
                  </a:cubicBezTo>
                  <a:cubicBezTo>
                    <a:pt x="3106" y="6114"/>
                    <a:pt x="3250" y="5956"/>
                    <a:pt x="3386" y="5794"/>
                  </a:cubicBezTo>
                  <a:lnTo>
                    <a:pt x="3594" y="5551"/>
                  </a:lnTo>
                  <a:cubicBezTo>
                    <a:pt x="3666" y="5472"/>
                    <a:pt x="3742" y="5398"/>
                    <a:pt x="3815" y="5322"/>
                  </a:cubicBezTo>
                  <a:lnTo>
                    <a:pt x="4256" y="4862"/>
                  </a:lnTo>
                  <a:lnTo>
                    <a:pt x="4723" y="4429"/>
                  </a:lnTo>
                  <a:cubicBezTo>
                    <a:pt x="4876" y="4281"/>
                    <a:pt x="5040" y="4146"/>
                    <a:pt x="5206" y="4013"/>
                  </a:cubicBezTo>
                  <a:cubicBezTo>
                    <a:pt x="5371" y="3881"/>
                    <a:pt x="5531" y="3741"/>
                    <a:pt x="5702" y="3615"/>
                  </a:cubicBezTo>
                  <a:cubicBezTo>
                    <a:pt x="6377" y="3102"/>
                    <a:pt x="7090" y="2640"/>
                    <a:pt x="7843" y="2247"/>
                  </a:cubicBezTo>
                  <a:cubicBezTo>
                    <a:pt x="8595" y="1855"/>
                    <a:pt x="9378" y="1530"/>
                    <a:pt x="10190" y="1259"/>
                  </a:cubicBezTo>
                  <a:cubicBezTo>
                    <a:pt x="11002" y="990"/>
                    <a:pt x="11844" y="788"/>
                    <a:pt x="12693" y="610"/>
                  </a:cubicBezTo>
                  <a:cubicBezTo>
                    <a:pt x="13539" y="407"/>
                    <a:pt x="14399" y="256"/>
                    <a:pt x="15250" y="45"/>
                  </a:cubicBezTo>
                  <a:lnTo>
                    <a:pt x="15249" y="45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8" name="Google Shape;2018;p42"/>
          <p:cNvSpPr/>
          <p:nvPr/>
        </p:nvSpPr>
        <p:spPr>
          <a:xfrm>
            <a:off x="1528883" y="1981064"/>
            <a:ext cx="1036737" cy="156983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9" name="Google Shape;2019;p42"/>
          <p:cNvSpPr/>
          <p:nvPr/>
        </p:nvSpPr>
        <p:spPr>
          <a:xfrm>
            <a:off x="6752109" y="1934050"/>
            <a:ext cx="1036803" cy="153648"/>
          </a:xfrm>
          <a:custGeom>
            <a:rect b="b" l="l" r="r" t="t"/>
            <a:pathLst>
              <a:path extrusionOk="0" h="7465" w="56348">
                <a:moveTo>
                  <a:pt x="32541" y="0"/>
                </a:moveTo>
                <a:cubicBezTo>
                  <a:pt x="31430" y="0"/>
                  <a:pt x="30321" y="135"/>
                  <a:pt x="29244" y="413"/>
                </a:cubicBezTo>
                <a:cubicBezTo>
                  <a:pt x="25756" y="1314"/>
                  <a:pt x="22625" y="3601"/>
                  <a:pt x="19029" y="3787"/>
                </a:cubicBezTo>
                <a:cubicBezTo>
                  <a:pt x="18862" y="3796"/>
                  <a:pt x="18695" y="3800"/>
                  <a:pt x="18529" y="3800"/>
                </a:cubicBezTo>
                <a:cubicBezTo>
                  <a:pt x="16605" y="3800"/>
                  <a:pt x="14704" y="3266"/>
                  <a:pt x="12778" y="3172"/>
                </a:cubicBezTo>
                <a:cubicBezTo>
                  <a:pt x="12683" y="3168"/>
                  <a:pt x="12587" y="3165"/>
                  <a:pt x="12491" y="3165"/>
                </a:cubicBezTo>
                <a:cubicBezTo>
                  <a:pt x="8341" y="3165"/>
                  <a:pt x="4154" y="7465"/>
                  <a:pt x="1" y="7465"/>
                </a:cubicBezTo>
                <a:lnTo>
                  <a:pt x="56347" y="7465"/>
                </a:lnTo>
                <a:cubicBezTo>
                  <a:pt x="55943" y="6067"/>
                  <a:pt x="53869" y="5241"/>
                  <a:pt x="52418" y="5116"/>
                </a:cubicBezTo>
                <a:cubicBezTo>
                  <a:pt x="51421" y="5029"/>
                  <a:pt x="50421" y="4986"/>
                  <a:pt x="49421" y="4986"/>
                </a:cubicBezTo>
                <a:cubicBezTo>
                  <a:pt x="48692" y="4986"/>
                  <a:pt x="47963" y="5009"/>
                  <a:pt x="47236" y="5055"/>
                </a:cubicBezTo>
                <a:cubicBezTo>
                  <a:pt x="46705" y="5089"/>
                  <a:pt x="46164" y="5133"/>
                  <a:pt x="45629" y="5133"/>
                </a:cubicBezTo>
                <a:cubicBezTo>
                  <a:pt x="44977" y="5133"/>
                  <a:pt x="44333" y="5067"/>
                  <a:pt x="43726" y="4834"/>
                </a:cubicBezTo>
                <a:cubicBezTo>
                  <a:pt x="42740" y="4453"/>
                  <a:pt x="41972" y="3674"/>
                  <a:pt x="41151" y="3008"/>
                </a:cubicBezTo>
                <a:cubicBezTo>
                  <a:pt x="38742" y="1054"/>
                  <a:pt x="35639" y="0"/>
                  <a:pt x="325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0" name="Google Shape;2020;p42"/>
          <p:cNvSpPr/>
          <p:nvPr/>
        </p:nvSpPr>
        <p:spPr>
          <a:xfrm>
            <a:off x="6159662" y="1333500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1" name="Google Shape;2021;p42"/>
          <p:cNvSpPr/>
          <p:nvPr/>
        </p:nvSpPr>
        <p:spPr>
          <a:xfrm>
            <a:off x="999237" y="3154475"/>
            <a:ext cx="650670" cy="10079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22" name="Google Shape;202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7" name="Google Shape;2027;p43"/>
          <p:cNvGrpSpPr/>
          <p:nvPr/>
        </p:nvGrpSpPr>
        <p:grpSpPr>
          <a:xfrm>
            <a:off x="4466143" y="2965190"/>
            <a:ext cx="4677857" cy="841840"/>
            <a:chOff x="2457525" y="3416100"/>
            <a:chExt cx="6686474" cy="1203317"/>
          </a:xfrm>
        </p:grpSpPr>
        <p:sp>
          <p:nvSpPr>
            <p:cNvPr id="2028" name="Google Shape;2028;p43"/>
            <p:cNvSpPr/>
            <p:nvPr/>
          </p:nvSpPr>
          <p:spPr>
            <a:xfrm flipH="1">
              <a:off x="2457571" y="3416100"/>
              <a:ext cx="6686429" cy="1203310"/>
            </a:xfrm>
            <a:custGeom>
              <a:rect b="b" l="l" r="r" t="t"/>
              <a:pathLst>
                <a:path extrusionOk="0" h="26413" w="146769">
                  <a:moveTo>
                    <a:pt x="15712" y="0"/>
                  </a:moveTo>
                  <a:cubicBezTo>
                    <a:pt x="13609" y="0"/>
                    <a:pt x="0" y="6072"/>
                    <a:pt x="0" y="6072"/>
                  </a:cubicBezTo>
                  <a:lnTo>
                    <a:pt x="1" y="26413"/>
                  </a:lnTo>
                  <a:lnTo>
                    <a:pt x="146769" y="26413"/>
                  </a:lnTo>
                  <a:cubicBezTo>
                    <a:pt x="146769" y="26413"/>
                    <a:pt x="128318" y="16369"/>
                    <a:pt x="126537" y="16115"/>
                  </a:cubicBezTo>
                  <a:cubicBezTo>
                    <a:pt x="126499" y="16110"/>
                    <a:pt x="126455" y="16107"/>
                    <a:pt x="126405" y="16107"/>
                  </a:cubicBezTo>
                  <a:cubicBezTo>
                    <a:pt x="124083" y="16107"/>
                    <a:pt x="107981" y="21594"/>
                    <a:pt x="105195" y="21594"/>
                  </a:cubicBezTo>
                  <a:cubicBezTo>
                    <a:pt x="105134" y="21594"/>
                    <a:pt x="105080" y="21592"/>
                    <a:pt x="105032" y="21587"/>
                  </a:cubicBezTo>
                  <a:cubicBezTo>
                    <a:pt x="102741" y="21332"/>
                    <a:pt x="80639" y="8346"/>
                    <a:pt x="78359" y="7717"/>
                  </a:cubicBezTo>
                  <a:cubicBezTo>
                    <a:pt x="78322" y="7707"/>
                    <a:pt x="78277" y="7702"/>
                    <a:pt x="78225" y="7702"/>
                  </a:cubicBezTo>
                  <a:cubicBezTo>
                    <a:pt x="76672" y="7702"/>
                    <a:pt x="68281" y="12062"/>
                    <a:pt x="60014" y="16573"/>
                  </a:cubicBezTo>
                  <a:cubicBezTo>
                    <a:pt x="59099" y="16000"/>
                    <a:pt x="49646" y="9699"/>
                    <a:pt x="48723" y="9101"/>
                  </a:cubicBezTo>
                  <a:cubicBezTo>
                    <a:pt x="48662" y="9061"/>
                    <a:pt x="48537" y="9043"/>
                    <a:pt x="48357" y="9043"/>
                  </a:cubicBezTo>
                  <a:cubicBezTo>
                    <a:pt x="46030" y="9043"/>
                    <a:pt x="34484" y="12127"/>
                    <a:pt x="32238" y="12127"/>
                  </a:cubicBezTo>
                  <a:cubicBezTo>
                    <a:pt x="32039" y="12127"/>
                    <a:pt x="31913" y="12103"/>
                    <a:pt x="31873" y="12051"/>
                  </a:cubicBezTo>
                  <a:cubicBezTo>
                    <a:pt x="31342" y="11358"/>
                    <a:pt x="30263" y="8573"/>
                    <a:pt x="29700" y="7558"/>
                  </a:cubicBezTo>
                  <a:cubicBezTo>
                    <a:pt x="29135" y="6544"/>
                    <a:pt x="17527" y="232"/>
                    <a:pt x="15814" y="6"/>
                  </a:cubicBezTo>
                  <a:cubicBezTo>
                    <a:pt x="15784" y="2"/>
                    <a:pt x="15750" y="0"/>
                    <a:pt x="15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3"/>
            <p:cNvSpPr/>
            <p:nvPr/>
          </p:nvSpPr>
          <p:spPr>
            <a:xfrm flipH="1">
              <a:off x="2457525" y="4180425"/>
              <a:ext cx="6686429" cy="438992"/>
            </a:xfrm>
            <a:custGeom>
              <a:rect b="b" l="l" r="r" t="t"/>
              <a:pathLst>
                <a:path extrusionOk="0" h="9636" w="146769">
                  <a:moveTo>
                    <a:pt x="217" y="1"/>
                  </a:moveTo>
                  <a:cubicBezTo>
                    <a:pt x="134" y="1"/>
                    <a:pt x="62" y="8"/>
                    <a:pt x="0" y="23"/>
                  </a:cubicBezTo>
                  <a:lnTo>
                    <a:pt x="0" y="9636"/>
                  </a:lnTo>
                  <a:lnTo>
                    <a:pt x="146768" y="9636"/>
                  </a:lnTo>
                  <a:cubicBezTo>
                    <a:pt x="146768" y="9636"/>
                    <a:pt x="134030" y="7255"/>
                    <a:pt x="128613" y="7255"/>
                  </a:cubicBezTo>
                  <a:cubicBezTo>
                    <a:pt x="128116" y="7255"/>
                    <a:pt x="127682" y="7275"/>
                    <a:pt x="127324" y="7318"/>
                  </a:cubicBezTo>
                  <a:cubicBezTo>
                    <a:pt x="124304" y="7686"/>
                    <a:pt x="115738" y="8354"/>
                    <a:pt x="109873" y="8354"/>
                  </a:cubicBezTo>
                  <a:cubicBezTo>
                    <a:pt x="107455" y="8354"/>
                    <a:pt x="105496" y="8241"/>
                    <a:pt x="104574" y="7946"/>
                  </a:cubicBezTo>
                  <a:cubicBezTo>
                    <a:pt x="101419" y="6936"/>
                    <a:pt x="86241" y="3635"/>
                    <a:pt x="83685" y="2880"/>
                  </a:cubicBezTo>
                  <a:cubicBezTo>
                    <a:pt x="82897" y="2648"/>
                    <a:pt x="81985" y="2519"/>
                    <a:pt x="80912" y="2519"/>
                  </a:cubicBezTo>
                  <a:cubicBezTo>
                    <a:pt x="78511" y="2519"/>
                    <a:pt x="75306" y="3163"/>
                    <a:pt x="70894" y="4720"/>
                  </a:cubicBezTo>
                  <a:cubicBezTo>
                    <a:pt x="66137" y="6398"/>
                    <a:pt x="60636" y="7897"/>
                    <a:pt x="55405" y="7897"/>
                  </a:cubicBezTo>
                  <a:cubicBezTo>
                    <a:pt x="53616" y="7897"/>
                    <a:pt x="51859" y="7722"/>
                    <a:pt x="50174" y="7318"/>
                  </a:cubicBezTo>
                  <a:cubicBezTo>
                    <a:pt x="43561" y="5734"/>
                    <a:pt x="43805" y="2578"/>
                    <a:pt x="39701" y="1526"/>
                  </a:cubicBezTo>
                  <a:cubicBezTo>
                    <a:pt x="38533" y="1227"/>
                    <a:pt x="36954" y="1110"/>
                    <a:pt x="35290" y="1110"/>
                  </a:cubicBezTo>
                  <a:cubicBezTo>
                    <a:pt x="31108" y="1110"/>
                    <a:pt x="26387" y="1847"/>
                    <a:pt x="26280" y="2278"/>
                  </a:cubicBezTo>
                  <a:cubicBezTo>
                    <a:pt x="26134" y="2856"/>
                    <a:pt x="19179" y="6352"/>
                    <a:pt x="16375" y="6352"/>
                  </a:cubicBezTo>
                  <a:cubicBezTo>
                    <a:pt x="16263" y="6352"/>
                    <a:pt x="16158" y="6347"/>
                    <a:pt x="16061" y="6335"/>
                  </a:cubicBezTo>
                  <a:cubicBezTo>
                    <a:pt x="13591" y="6044"/>
                    <a:pt x="2599" y="1"/>
                    <a:pt x="217" y="1"/>
                  </a:cubicBezTo>
                  <a:close/>
                </a:path>
              </a:pathLst>
            </a:custGeom>
            <a:solidFill>
              <a:srgbClr val="004057">
                <a:alpha val="566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0" name="Google Shape;2030;p43"/>
          <p:cNvGrpSpPr/>
          <p:nvPr/>
        </p:nvGrpSpPr>
        <p:grpSpPr>
          <a:xfrm>
            <a:off x="7884594" y="1851869"/>
            <a:ext cx="1210249" cy="3291622"/>
            <a:chOff x="6738575" y="2681338"/>
            <a:chExt cx="999875" cy="2719450"/>
          </a:xfrm>
        </p:grpSpPr>
        <p:sp>
          <p:nvSpPr>
            <p:cNvPr id="2031" name="Google Shape;2031;p43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3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3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3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3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3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3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3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3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3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1" name="Google Shape;2041;p43"/>
          <p:cNvSpPr txBox="1"/>
          <p:nvPr>
            <p:ph type="title"/>
          </p:nvPr>
        </p:nvSpPr>
        <p:spPr>
          <a:xfrm>
            <a:off x="648500" y="780125"/>
            <a:ext cx="49200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Цел на проекта</a:t>
            </a:r>
            <a:endParaRPr sz="3600"/>
          </a:p>
        </p:txBody>
      </p:sp>
      <p:sp>
        <p:nvSpPr>
          <p:cNvPr id="2042" name="Google Shape;2042;p43"/>
          <p:cNvSpPr txBox="1"/>
          <p:nvPr>
            <p:ph idx="1" type="subTitle"/>
          </p:nvPr>
        </p:nvSpPr>
        <p:spPr>
          <a:xfrm>
            <a:off x="648500" y="1543925"/>
            <a:ext cx="4263600" cy="23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Предоставяне на реална информация за даден плаж.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Всеки човек да има лесен достъп до тази информация и да има </a:t>
            </a:r>
            <a:r>
              <a:rPr lang="en"/>
              <a:t>възможност</a:t>
            </a:r>
            <a:r>
              <a:rPr lang="en"/>
              <a:t> да я допълни.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Евтини </a:t>
            </a:r>
            <a:r>
              <a:rPr lang="en"/>
              <a:t>и лесни за използване </a:t>
            </a:r>
            <a:r>
              <a:rPr lang="en"/>
              <a:t>устройства с компактен размер.</a:t>
            </a:r>
            <a:endParaRPr/>
          </a:p>
        </p:txBody>
      </p:sp>
      <p:sp>
        <p:nvSpPr>
          <p:cNvPr id="2043" name="Google Shape;2043;p43"/>
          <p:cNvSpPr/>
          <p:nvPr/>
        </p:nvSpPr>
        <p:spPr>
          <a:xfrm flipH="1">
            <a:off x="-849781" y="4117044"/>
            <a:ext cx="86423" cy="67073"/>
          </a:xfrm>
          <a:custGeom>
            <a:rect b="b" l="l" r="r" t="t"/>
            <a:pathLst>
              <a:path extrusionOk="0" h="1182" w="1523">
                <a:moveTo>
                  <a:pt x="761" y="1"/>
                </a:moveTo>
                <a:cubicBezTo>
                  <a:pt x="2" y="1"/>
                  <a:pt x="1" y="1182"/>
                  <a:pt x="761" y="1182"/>
                </a:cubicBezTo>
                <a:cubicBezTo>
                  <a:pt x="1523" y="1182"/>
                  <a:pt x="1523" y="1"/>
                  <a:pt x="761" y="1"/>
                </a:cubicBezTo>
                <a:close/>
              </a:path>
            </a:pathLst>
          </a:custGeom>
          <a:solidFill>
            <a:srgbClr val="FEF2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4" name="Google Shape;2044;p43"/>
          <p:cNvSpPr/>
          <p:nvPr/>
        </p:nvSpPr>
        <p:spPr>
          <a:xfrm>
            <a:off x="7884588" y="1044425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43"/>
          <p:cNvSpPr/>
          <p:nvPr/>
        </p:nvSpPr>
        <p:spPr>
          <a:xfrm>
            <a:off x="5439400" y="461200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6" name="Google Shape;204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2799" y="1145200"/>
            <a:ext cx="2661800" cy="22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7" name="Google Shape;204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p44"/>
          <p:cNvGrpSpPr/>
          <p:nvPr/>
        </p:nvGrpSpPr>
        <p:grpSpPr>
          <a:xfrm>
            <a:off x="4466143" y="2965190"/>
            <a:ext cx="4677857" cy="841840"/>
            <a:chOff x="2457525" y="3416100"/>
            <a:chExt cx="6686474" cy="1203317"/>
          </a:xfrm>
        </p:grpSpPr>
        <p:sp>
          <p:nvSpPr>
            <p:cNvPr id="2053" name="Google Shape;2053;p44"/>
            <p:cNvSpPr/>
            <p:nvPr/>
          </p:nvSpPr>
          <p:spPr>
            <a:xfrm flipH="1">
              <a:off x="2457571" y="3416100"/>
              <a:ext cx="6686429" cy="1203310"/>
            </a:xfrm>
            <a:custGeom>
              <a:rect b="b" l="l" r="r" t="t"/>
              <a:pathLst>
                <a:path extrusionOk="0" h="26413" w="146769">
                  <a:moveTo>
                    <a:pt x="15712" y="0"/>
                  </a:moveTo>
                  <a:cubicBezTo>
                    <a:pt x="13609" y="0"/>
                    <a:pt x="0" y="6072"/>
                    <a:pt x="0" y="6072"/>
                  </a:cubicBezTo>
                  <a:lnTo>
                    <a:pt x="1" y="26413"/>
                  </a:lnTo>
                  <a:lnTo>
                    <a:pt x="146769" y="26413"/>
                  </a:lnTo>
                  <a:cubicBezTo>
                    <a:pt x="146769" y="26413"/>
                    <a:pt x="128318" y="16369"/>
                    <a:pt x="126537" y="16115"/>
                  </a:cubicBezTo>
                  <a:cubicBezTo>
                    <a:pt x="126499" y="16110"/>
                    <a:pt x="126455" y="16107"/>
                    <a:pt x="126405" y="16107"/>
                  </a:cubicBezTo>
                  <a:cubicBezTo>
                    <a:pt x="124083" y="16107"/>
                    <a:pt x="107981" y="21594"/>
                    <a:pt x="105195" y="21594"/>
                  </a:cubicBezTo>
                  <a:cubicBezTo>
                    <a:pt x="105134" y="21594"/>
                    <a:pt x="105080" y="21592"/>
                    <a:pt x="105032" y="21587"/>
                  </a:cubicBezTo>
                  <a:cubicBezTo>
                    <a:pt x="102741" y="21332"/>
                    <a:pt x="80639" y="8346"/>
                    <a:pt x="78359" y="7717"/>
                  </a:cubicBezTo>
                  <a:cubicBezTo>
                    <a:pt x="78322" y="7707"/>
                    <a:pt x="78277" y="7702"/>
                    <a:pt x="78225" y="7702"/>
                  </a:cubicBezTo>
                  <a:cubicBezTo>
                    <a:pt x="76672" y="7702"/>
                    <a:pt x="68281" y="12062"/>
                    <a:pt x="60014" y="16573"/>
                  </a:cubicBezTo>
                  <a:cubicBezTo>
                    <a:pt x="59099" y="16000"/>
                    <a:pt x="49646" y="9699"/>
                    <a:pt x="48723" y="9101"/>
                  </a:cubicBezTo>
                  <a:cubicBezTo>
                    <a:pt x="48662" y="9061"/>
                    <a:pt x="48537" y="9043"/>
                    <a:pt x="48357" y="9043"/>
                  </a:cubicBezTo>
                  <a:cubicBezTo>
                    <a:pt x="46030" y="9043"/>
                    <a:pt x="34484" y="12127"/>
                    <a:pt x="32238" y="12127"/>
                  </a:cubicBezTo>
                  <a:cubicBezTo>
                    <a:pt x="32039" y="12127"/>
                    <a:pt x="31913" y="12103"/>
                    <a:pt x="31873" y="12051"/>
                  </a:cubicBezTo>
                  <a:cubicBezTo>
                    <a:pt x="31342" y="11358"/>
                    <a:pt x="30263" y="8573"/>
                    <a:pt x="29700" y="7558"/>
                  </a:cubicBezTo>
                  <a:cubicBezTo>
                    <a:pt x="29135" y="6544"/>
                    <a:pt x="17527" y="232"/>
                    <a:pt x="15814" y="6"/>
                  </a:cubicBezTo>
                  <a:cubicBezTo>
                    <a:pt x="15784" y="2"/>
                    <a:pt x="15750" y="0"/>
                    <a:pt x="15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4"/>
            <p:cNvSpPr/>
            <p:nvPr/>
          </p:nvSpPr>
          <p:spPr>
            <a:xfrm flipH="1">
              <a:off x="2457525" y="4180425"/>
              <a:ext cx="6686429" cy="438992"/>
            </a:xfrm>
            <a:custGeom>
              <a:rect b="b" l="l" r="r" t="t"/>
              <a:pathLst>
                <a:path extrusionOk="0" h="9636" w="146769">
                  <a:moveTo>
                    <a:pt x="217" y="1"/>
                  </a:moveTo>
                  <a:cubicBezTo>
                    <a:pt x="134" y="1"/>
                    <a:pt x="62" y="8"/>
                    <a:pt x="0" y="23"/>
                  </a:cubicBezTo>
                  <a:lnTo>
                    <a:pt x="0" y="9636"/>
                  </a:lnTo>
                  <a:lnTo>
                    <a:pt x="146768" y="9636"/>
                  </a:lnTo>
                  <a:cubicBezTo>
                    <a:pt x="146768" y="9636"/>
                    <a:pt x="134030" y="7255"/>
                    <a:pt x="128613" y="7255"/>
                  </a:cubicBezTo>
                  <a:cubicBezTo>
                    <a:pt x="128116" y="7255"/>
                    <a:pt x="127682" y="7275"/>
                    <a:pt x="127324" y="7318"/>
                  </a:cubicBezTo>
                  <a:cubicBezTo>
                    <a:pt x="124304" y="7686"/>
                    <a:pt x="115738" y="8354"/>
                    <a:pt x="109873" y="8354"/>
                  </a:cubicBezTo>
                  <a:cubicBezTo>
                    <a:pt x="107455" y="8354"/>
                    <a:pt x="105496" y="8241"/>
                    <a:pt x="104574" y="7946"/>
                  </a:cubicBezTo>
                  <a:cubicBezTo>
                    <a:pt x="101419" y="6936"/>
                    <a:pt x="86241" y="3635"/>
                    <a:pt x="83685" y="2880"/>
                  </a:cubicBezTo>
                  <a:cubicBezTo>
                    <a:pt x="82897" y="2648"/>
                    <a:pt x="81985" y="2519"/>
                    <a:pt x="80912" y="2519"/>
                  </a:cubicBezTo>
                  <a:cubicBezTo>
                    <a:pt x="78511" y="2519"/>
                    <a:pt x="75306" y="3163"/>
                    <a:pt x="70894" y="4720"/>
                  </a:cubicBezTo>
                  <a:cubicBezTo>
                    <a:pt x="66137" y="6398"/>
                    <a:pt x="60636" y="7897"/>
                    <a:pt x="55405" y="7897"/>
                  </a:cubicBezTo>
                  <a:cubicBezTo>
                    <a:pt x="53616" y="7897"/>
                    <a:pt x="51859" y="7722"/>
                    <a:pt x="50174" y="7318"/>
                  </a:cubicBezTo>
                  <a:cubicBezTo>
                    <a:pt x="43561" y="5734"/>
                    <a:pt x="43805" y="2578"/>
                    <a:pt x="39701" y="1526"/>
                  </a:cubicBezTo>
                  <a:cubicBezTo>
                    <a:pt x="38533" y="1227"/>
                    <a:pt x="36954" y="1110"/>
                    <a:pt x="35290" y="1110"/>
                  </a:cubicBezTo>
                  <a:cubicBezTo>
                    <a:pt x="31108" y="1110"/>
                    <a:pt x="26387" y="1847"/>
                    <a:pt x="26280" y="2278"/>
                  </a:cubicBezTo>
                  <a:cubicBezTo>
                    <a:pt x="26134" y="2856"/>
                    <a:pt x="19179" y="6352"/>
                    <a:pt x="16375" y="6352"/>
                  </a:cubicBezTo>
                  <a:cubicBezTo>
                    <a:pt x="16263" y="6352"/>
                    <a:pt x="16158" y="6347"/>
                    <a:pt x="16061" y="6335"/>
                  </a:cubicBezTo>
                  <a:cubicBezTo>
                    <a:pt x="13591" y="6044"/>
                    <a:pt x="2599" y="1"/>
                    <a:pt x="217" y="1"/>
                  </a:cubicBezTo>
                  <a:close/>
                </a:path>
              </a:pathLst>
            </a:custGeom>
            <a:solidFill>
              <a:srgbClr val="004057">
                <a:alpha val="566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5" name="Google Shape;2055;p44"/>
          <p:cNvGrpSpPr/>
          <p:nvPr/>
        </p:nvGrpSpPr>
        <p:grpSpPr>
          <a:xfrm>
            <a:off x="7884594" y="1851869"/>
            <a:ext cx="1210249" cy="3291622"/>
            <a:chOff x="6738575" y="2681338"/>
            <a:chExt cx="999875" cy="2719450"/>
          </a:xfrm>
        </p:grpSpPr>
        <p:sp>
          <p:nvSpPr>
            <p:cNvPr id="2056" name="Google Shape;2056;p44"/>
            <p:cNvSpPr/>
            <p:nvPr/>
          </p:nvSpPr>
          <p:spPr>
            <a:xfrm>
              <a:off x="7225525" y="3065963"/>
              <a:ext cx="370700" cy="2334825"/>
            </a:xfrm>
            <a:custGeom>
              <a:rect b="b" l="l" r="r" t="t"/>
              <a:pathLst>
                <a:path extrusionOk="0" h="93393" w="14828">
                  <a:moveTo>
                    <a:pt x="1" y="1"/>
                  </a:moveTo>
                  <a:cubicBezTo>
                    <a:pt x="8364" y="34215"/>
                    <a:pt x="9252" y="71217"/>
                    <a:pt x="7731" y="93393"/>
                  </a:cubicBezTo>
                  <a:lnTo>
                    <a:pt x="13306" y="93393"/>
                  </a:lnTo>
                  <a:cubicBezTo>
                    <a:pt x="14827" y="68416"/>
                    <a:pt x="7097" y="13560"/>
                    <a:pt x="1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4"/>
            <p:cNvSpPr/>
            <p:nvPr/>
          </p:nvSpPr>
          <p:spPr>
            <a:xfrm>
              <a:off x="7245775" y="3065963"/>
              <a:ext cx="350450" cy="2334825"/>
            </a:xfrm>
            <a:custGeom>
              <a:rect b="b" l="l" r="r" t="t"/>
              <a:pathLst>
                <a:path extrusionOk="0" h="93393" w="14018">
                  <a:moveTo>
                    <a:pt x="1" y="1"/>
                  </a:moveTo>
                  <a:cubicBezTo>
                    <a:pt x="5487" y="15159"/>
                    <a:pt x="12691" y="64819"/>
                    <a:pt x="10655" y="93393"/>
                  </a:cubicBezTo>
                  <a:lnTo>
                    <a:pt x="12495" y="93393"/>
                  </a:lnTo>
                  <a:cubicBezTo>
                    <a:pt x="14017" y="68416"/>
                    <a:pt x="6287" y="13559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4"/>
            <p:cNvSpPr/>
            <p:nvPr/>
          </p:nvSpPr>
          <p:spPr>
            <a:xfrm>
              <a:off x="6898150" y="3061313"/>
              <a:ext cx="356425" cy="562025"/>
            </a:xfrm>
            <a:custGeom>
              <a:rect b="b" l="l" r="r" t="t"/>
              <a:pathLst>
                <a:path extrusionOk="0" h="22481" w="14257">
                  <a:moveTo>
                    <a:pt x="13585" y="0"/>
                  </a:moveTo>
                  <a:cubicBezTo>
                    <a:pt x="12049" y="0"/>
                    <a:pt x="10429" y="614"/>
                    <a:pt x="8863" y="1637"/>
                  </a:cubicBezTo>
                  <a:cubicBezTo>
                    <a:pt x="8901" y="1789"/>
                    <a:pt x="8919" y="1944"/>
                    <a:pt x="8891" y="2108"/>
                  </a:cubicBezTo>
                  <a:cubicBezTo>
                    <a:pt x="8886" y="2140"/>
                    <a:pt x="8850" y="2163"/>
                    <a:pt x="8819" y="2163"/>
                  </a:cubicBezTo>
                  <a:cubicBezTo>
                    <a:pt x="8581" y="2163"/>
                    <a:pt x="8343" y="2165"/>
                    <a:pt x="8105" y="2167"/>
                  </a:cubicBezTo>
                  <a:cubicBezTo>
                    <a:pt x="7541" y="2588"/>
                    <a:pt x="6986" y="3058"/>
                    <a:pt x="6450" y="3571"/>
                  </a:cubicBezTo>
                  <a:cubicBezTo>
                    <a:pt x="6571" y="3787"/>
                    <a:pt x="6680" y="4011"/>
                    <a:pt x="6753" y="4253"/>
                  </a:cubicBezTo>
                  <a:cubicBezTo>
                    <a:pt x="6762" y="4282"/>
                    <a:pt x="6748" y="4326"/>
                    <a:pt x="6719" y="4339"/>
                  </a:cubicBezTo>
                  <a:cubicBezTo>
                    <a:pt x="6377" y="4490"/>
                    <a:pt x="6028" y="4544"/>
                    <a:pt x="5675" y="4544"/>
                  </a:cubicBezTo>
                  <a:cubicBezTo>
                    <a:pt x="5615" y="4544"/>
                    <a:pt x="5556" y="4543"/>
                    <a:pt x="5495" y="4540"/>
                  </a:cubicBezTo>
                  <a:cubicBezTo>
                    <a:pt x="5071" y="5001"/>
                    <a:pt x="4661" y="5486"/>
                    <a:pt x="4269" y="5989"/>
                  </a:cubicBezTo>
                  <a:cubicBezTo>
                    <a:pt x="4802" y="6491"/>
                    <a:pt x="5421" y="6991"/>
                    <a:pt x="5747" y="7658"/>
                  </a:cubicBezTo>
                  <a:cubicBezTo>
                    <a:pt x="5769" y="7704"/>
                    <a:pt x="5749" y="7749"/>
                    <a:pt x="5703" y="7766"/>
                  </a:cubicBezTo>
                  <a:cubicBezTo>
                    <a:pt x="5501" y="7843"/>
                    <a:pt x="5288" y="7874"/>
                    <a:pt x="5073" y="7874"/>
                  </a:cubicBezTo>
                  <a:cubicBezTo>
                    <a:pt x="4687" y="7874"/>
                    <a:pt x="4293" y="7774"/>
                    <a:pt x="3939" y="7659"/>
                  </a:cubicBezTo>
                  <a:cubicBezTo>
                    <a:pt x="3707" y="7583"/>
                    <a:pt x="3479" y="7491"/>
                    <a:pt x="3255" y="7391"/>
                  </a:cubicBezTo>
                  <a:cubicBezTo>
                    <a:pt x="2733" y="8170"/>
                    <a:pt x="2260" y="8977"/>
                    <a:pt x="1844" y="9796"/>
                  </a:cubicBezTo>
                  <a:cubicBezTo>
                    <a:pt x="2182" y="9942"/>
                    <a:pt x="2510" y="10104"/>
                    <a:pt x="2779" y="10362"/>
                  </a:cubicBezTo>
                  <a:cubicBezTo>
                    <a:pt x="2812" y="10395"/>
                    <a:pt x="2793" y="10446"/>
                    <a:pt x="2752" y="10460"/>
                  </a:cubicBezTo>
                  <a:cubicBezTo>
                    <a:pt x="2527" y="10539"/>
                    <a:pt x="2286" y="10566"/>
                    <a:pt x="2045" y="10566"/>
                  </a:cubicBezTo>
                  <a:cubicBezTo>
                    <a:pt x="1874" y="10566"/>
                    <a:pt x="1703" y="10553"/>
                    <a:pt x="1538" y="10536"/>
                  </a:cubicBezTo>
                  <a:cubicBezTo>
                    <a:pt x="1521" y="10534"/>
                    <a:pt x="1505" y="10531"/>
                    <a:pt x="1488" y="10528"/>
                  </a:cubicBezTo>
                  <a:cubicBezTo>
                    <a:pt x="1306" y="10922"/>
                    <a:pt x="1138" y="11317"/>
                    <a:pt x="986" y="11710"/>
                  </a:cubicBezTo>
                  <a:cubicBezTo>
                    <a:pt x="1154" y="11824"/>
                    <a:pt x="1319" y="11941"/>
                    <a:pt x="1479" y="12065"/>
                  </a:cubicBezTo>
                  <a:cubicBezTo>
                    <a:pt x="2016" y="12481"/>
                    <a:pt x="2553" y="13010"/>
                    <a:pt x="2660" y="13711"/>
                  </a:cubicBezTo>
                  <a:cubicBezTo>
                    <a:pt x="2666" y="13757"/>
                    <a:pt x="2642" y="13795"/>
                    <a:pt x="2594" y="13798"/>
                  </a:cubicBezTo>
                  <a:cubicBezTo>
                    <a:pt x="2228" y="13822"/>
                    <a:pt x="1860" y="13834"/>
                    <a:pt x="1493" y="13834"/>
                  </a:cubicBezTo>
                  <a:cubicBezTo>
                    <a:pt x="1160" y="13834"/>
                    <a:pt x="827" y="13824"/>
                    <a:pt x="495" y="13803"/>
                  </a:cubicBezTo>
                  <a:cubicBezTo>
                    <a:pt x="442" y="13800"/>
                    <a:pt x="389" y="13794"/>
                    <a:pt x="337" y="13788"/>
                  </a:cubicBezTo>
                  <a:cubicBezTo>
                    <a:pt x="118" y="14708"/>
                    <a:pt x="0" y="15606"/>
                    <a:pt x="4" y="16453"/>
                  </a:cubicBezTo>
                  <a:cubicBezTo>
                    <a:pt x="266" y="16675"/>
                    <a:pt x="533" y="16892"/>
                    <a:pt x="798" y="17109"/>
                  </a:cubicBezTo>
                  <a:cubicBezTo>
                    <a:pt x="1020" y="17293"/>
                    <a:pt x="1244" y="17475"/>
                    <a:pt x="1459" y="17668"/>
                  </a:cubicBezTo>
                  <a:cubicBezTo>
                    <a:pt x="1596" y="17790"/>
                    <a:pt x="1738" y="17916"/>
                    <a:pt x="1842" y="18069"/>
                  </a:cubicBezTo>
                  <a:cubicBezTo>
                    <a:pt x="1857" y="18091"/>
                    <a:pt x="1853" y="18130"/>
                    <a:pt x="1832" y="18147"/>
                  </a:cubicBezTo>
                  <a:cubicBezTo>
                    <a:pt x="1547" y="18403"/>
                    <a:pt x="1209" y="18490"/>
                    <a:pt x="852" y="18490"/>
                  </a:cubicBezTo>
                  <a:cubicBezTo>
                    <a:pt x="662" y="18490"/>
                    <a:pt x="466" y="18466"/>
                    <a:pt x="271" y="18428"/>
                  </a:cubicBezTo>
                  <a:lnTo>
                    <a:pt x="271" y="18428"/>
                  </a:lnTo>
                  <a:cubicBezTo>
                    <a:pt x="829" y="20377"/>
                    <a:pt x="2301" y="21849"/>
                    <a:pt x="5009" y="22378"/>
                  </a:cubicBezTo>
                  <a:cubicBezTo>
                    <a:pt x="5362" y="22447"/>
                    <a:pt x="5688" y="22480"/>
                    <a:pt x="5989" y="22480"/>
                  </a:cubicBezTo>
                  <a:cubicBezTo>
                    <a:pt x="6425" y="22480"/>
                    <a:pt x="6808" y="22411"/>
                    <a:pt x="7148" y="22281"/>
                  </a:cubicBezTo>
                  <a:cubicBezTo>
                    <a:pt x="6821" y="22010"/>
                    <a:pt x="6525" y="21700"/>
                    <a:pt x="6319" y="21330"/>
                  </a:cubicBezTo>
                  <a:cubicBezTo>
                    <a:pt x="6292" y="21281"/>
                    <a:pt x="6316" y="21216"/>
                    <a:pt x="6373" y="21201"/>
                  </a:cubicBezTo>
                  <a:cubicBezTo>
                    <a:pt x="6535" y="21157"/>
                    <a:pt x="6702" y="21140"/>
                    <a:pt x="6870" y="21140"/>
                  </a:cubicBezTo>
                  <a:cubicBezTo>
                    <a:pt x="7041" y="21140"/>
                    <a:pt x="7214" y="21158"/>
                    <a:pt x="7383" y="21180"/>
                  </a:cubicBezTo>
                  <a:cubicBezTo>
                    <a:pt x="7710" y="21223"/>
                    <a:pt x="8031" y="21290"/>
                    <a:pt x="8353" y="21356"/>
                  </a:cubicBezTo>
                  <a:cubicBezTo>
                    <a:pt x="8653" y="20966"/>
                    <a:pt x="8890" y="20488"/>
                    <a:pt x="9081" y="19935"/>
                  </a:cubicBezTo>
                  <a:cubicBezTo>
                    <a:pt x="8792" y="19747"/>
                    <a:pt x="8503" y="19561"/>
                    <a:pt x="8226" y="19356"/>
                  </a:cubicBezTo>
                  <a:cubicBezTo>
                    <a:pt x="7763" y="19013"/>
                    <a:pt x="7289" y="18600"/>
                    <a:pt x="7119" y="18030"/>
                  </a:cubicBezTo>
                  <a:cubicBezTo>
                    <a:pt x="7104" y="17981"/>
                    <a:pt x="7136" y="17938"/>
                    <a:pt x="7180" y="17922"/>
                  </a:cubicBezTo>
                  <a:cubicBezTo>
                    <a:pt x="7684" y="17732"/>
                    <a:pt x="8220" y="17666"/>
                    <a:pt x="8751" y="17603"/>
                  </a:cubicBezTo>
                  <a:cubicBezTo>
                    <a:pt x="9042" y="17567"/>
                    <a:pt x="9333" y="17522"/>
                    <a:pt x="9623" y="17472"/>
                  </a:cubicBezTo>
                  <a:cubicBezTo>
                    <a:pt x="9728" y="16708"/>
                    <a:pt x="9806" y="15887"/>
                    <a:pt x="9872" y="15029"/>
                  </a:cubicBezTo>
                  <a:cubicBezTo>
                    <a:pt x="8646" y="14657"/>
                    <a:pt x="7383" y="14382"/>
                    <a:pt x="6258" y="13756"/>
                  </a:cubicBezTo>
                  <a:cubicBezTo>
                    <a:pt x="6191" y="13719"/>
                    <a:pt x="6211" y="13623"/>
                    <a:pt x="6278" y="13600"/>
                  </a:cubicBezTo>
                  <a:cubicBezTo>
                    <a:pt x="7004" y="13363"/>
                    <a:pt x="7770" y="13278"/>
                    <a:pt x="8529" y="13215"/>
                  </a:cubicBezTo>
                  <a:cubicBezTo>
                    <a:pt x="9024" y="13173"/>
                    <a:pt x="9519" y="13132"/>
                    <a:pt x="10013" y="13088"/>
                  </a:cubicBezTo>
                  <a:cubicBezTo>
                    <a:pt x="10071" y="12278"/>
                    <a:pt x="10133" y="11451"/>
                    <a:pt x="10213" y="10625"/>
                  </a:cubicBezTo>
                  <a:cubicBezTo>
                    <a:pt x="9491" y="10448"/>
                    <a:pt x="8765" y="10241"/>
                    <a:pt x="8159" y="9811"/>
                  </a:cubicBezTo>
                  <a:cubicBezTo>
                    <a:pt x="8100" y="9769"/>
                    <a:pt x="8107" y="9682"/>
                    <a:pt x="8179" y="9658"/>
                  </a:cubicBezTo>
                  <a:cubicBezTo>
                    <a:pt x="8518" y="9543"/>
                    <a:pt x="8875" y="9489"/>
                    <a:pt x="9229" y="9446"/>
                  </a:cubicBezTo>
                  <a:cubicBezTo>
                    <a:pt x="9604" y="9401"/>
                    <a:pt x="9979" y="9374"/>
                    <a:pt x="10355" y="9344"/>
                  </a:cubicBezTo>
                  <a:cubicBezTo>
                    <a:pt x="10436" y="8698"/>
                    <a:pt x="10532" y="8057"/>
                    <a:pt x="10652" y="7426"/>
                  </a:cubicBezTo>
                  <a:cubicBezTo>
                    <a:pt x="10526" y="7382"/>
                    <a:pt x="10399" y="7335"/>
                    <a:pt x="10275" y="7283"/>
                  </a:cubicBezTo>
                  <a:cubicBezTo>
                    <a:pt x="9670" y="7030"/>
                    <a:pt x="9107" y="6652"/>
                    <a:pt x="8884" y="6005"/>
                  </a:cubicBezTo>
                  <a:cubicBezTo>
                    <a:pt x="8870" y="5964"/>
                    <a:pt x="8900" y="5916"/>
                    <a:pt x="8941" y="5906"/>
                  </a:cubicBezTo>
                  <a:cubicBezTo>
                    <a:pt x="9180" y="5845"/>
                    <a:pt x="9422" y="5819"/>
                    <a:pt x="9664" y="5819"/>
                  </a:cubicBezTo>
                  <a:cubicBezTo>
                    <a:pt x="10099" y="5819"/>
                    <a:pt x="10536" y="5902"/>
                    <a:pt x="10967" y="6015"/>
                  </a:cubicBezTo>
                  <a:cubicBezTo>
                    <a:pt x="11533" y="3837"/>
                    <a:pt x="12458" y="1884"/>
                    <a:pt x="14064" y="503"/>
                  </a:cubicBezTo>
                  <a:cubicBezTo>
                    <a:pt x="14256" y="337"/>
                    <a:pt x="14155" y="23"/>
                    <a:pt x="13901" y="9"/>
                  </a:cubicBezTo>
                  <a:lnTo>
                    <a:pt x="13900" y="9"/>
                  </a:lnTo>
                  <a:cubicBezTo>
                    <a:pt x="13796" y="3"/>
                    <a:pt x="13691" y="0"/>
                    <a:pt x="13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4"/>
            <p:cNvSpPr/>
            <p:nvPr/>
          </p:nvSpPr>
          <p:spPr>
            <a:xfrm>
              <a:off x="7243725" y="3031538"/>
              <a:ext cx="494725" cy="325950"/>
            </a:xfrm>
            <a:custGeom>
              <a:rect b="b" l="l" r="r" t="t"/>
              <a:pathLst>
                <a:path extrusionOk="0" h="13038" w="19789">
                  <a:moveTo>
                    <a:pt x="7268" y="0"/>
                  </a:moveTo>
                  <a:cubicBezTo>
                    <a:pt x="7223" y="60"/>
                    <a:pt x="7179" y="120"/>
                    <a:pt x="7131" y="177"/>
                  </a:cubicBezTo>
                  <a:cubicBezTo>
                    <a:pt x="6991" y="347"/>
                    <a:pt x="6623" y="785"/>
                    <a:pt x="6321" y="785"/>
                  </a:cubicBezTo>
                  <a:cubicBezTo>
                    <a:pt x="6240" y="785"/>
                    <a:pt x="6164" y="754"/>
                    <a:pt x="6098" y="677"/>
                  </a:cubicBezTo>
                  <a:cubicBezTo>
                    <a:pt x="5965" y="523"/>
                    <a:pt x="5954" y="276"/>
                    <a:pt x="5946" y="85"/>
                  </a:cubicBezTo>
                  <a:cubicBezTo>
                    <a:pt x="5945" y="57"/>
                    <a:pt x="5946" y="29"/>
                    <a:pt x="5945" y="1"/>
                  </a:cubicBezTo>
                  <a:cubicBezTo>
                    <a:pt x="4096" y="71"/>
                    <a:pt x="2165" y="440"/>
                    <a:pt x="230" y="1187"/>
                  </a:cubicBezTo>
                  <a:cubicBezTo>
                    <a:pt x="0" y="1276"/>
                    <a:pt x="50" y="1611"/>
                    <a:pt x="295" y="1628"/>
                  </a:cubicBezTo>
                  <a:cubicBezTo>
                    <a:pt x="1403" y="1707"/>
                    <a:pt x="2485" y="2093"/>
                    <a:pt x="3536" y="2675"/>
                  </a:cubicBezTo>
                  <a:cubicBezTo>
                    <a:pt x="3782" y="2497"/>
                    <a:pt x="4048" y="2351"/>
                    <a:pt x="4342" y="2270"/>
                  </a:cubicBezTo>
                  <a:cubicBezTo>
                    <a:pt x="4347" y="2268"/>
                    <a:pt x="4352" y="2267"/>
                    <a:pt x="4358" y="2267"/>
                  </a:cubicBezTo>
                  <a:cubicBezTo>
                    <a:pt x="4390" y="2267"/>
                    <a:pt x="4416" y="2294"/>
                    <a:pt x="4417" y="2328"/>
                  </a:cubicBezTo>
                  <a:cubicBezTo>
                    <a:pt x="4430" y="2543"/>
                    <a:pt x="4334" y="2767"/>
                    <a:pt x="4257" y="2963"/>
                  </a:cubicBezTo>
                  <a:cubicBezTo>
                    <a:pt x="4242" y="3001"/>
                    <a:pt x="4225" y="3039"/>
                    <a:pt x="4209" y="3077"/>
                  </a:cubicBezTo>
                  <a:cubicBezTo>
                    <a:pt x="4686" y="3382"/>
                    <a:pt x="5157" y="3723"/>
                    <a:pt x="5620" y="4091"/>
                  </a:cubicBezTo>
                  <a:cubicBezTo>
                    <a:pt x="5754" y="3975"/>
                    <a:pt x="5890" y="3858"/>
                    <a:pt x="6028" y="3746"/>
                  </a:cubicBezTo>
                  <a:cubicBezTo>
                    <a:pt x="6294" y="3529"/>
                    <a:pt x="6652" y="3182"/>
                    <a:pt x="7018" y="3173"/>
                  </a:cubicBezTo>
                  <a:cubicBezTo>
                    <a:pt x="7042" y="3173"/>
                    <a:pt x="7069" y="3192"/>
                    <a:pt x="7073" y="3216"/>
                  </a:cubicBezTo>
                  <a:cubicBezTo>
                    <a:pt x="7193" y="3862"/>
                    <a:pt x="6971" y="4448"/>
                    <a:pt x="6729" y="5032"/>
                  </a:cubicBezTo>
                  <a:cubicBezTo>
                    <a:pt x="7106" y="5371"/>
                    <a:pt x="7479" y="5722"/>
                    <a:pt x="7844" y="6081"/>
                  </a:cubicBezTo>
                  <a:cubicBezTo>
                    <a:pt x="7948" y="6013"/>
                    <a:pt x="8051" y="5945"/>
                    <a:pt x="8150" y="5876"/>
                  </a:cubicBezTo>
                  <a:cubicBezTo>
                    <a:pt x="8718" y="5484"/>
                    <a:pt x="9280" y="5044"/>
                    <a:pt x="9949" y="4840"/>
                  </a:cubicBezTo>
                  <a:cubicBezTo>
                    <a:pt x="9955" y="4838"/>
                    <a:pt x="9960" y="4837"/>
                    <a:pt x="9965" y="4837"/>
                  </a:cubicBezTo>
                  <a:cubicBezTo>
                    <a:pt x="10001" y="4837"/>
                    <a:pt x="10026" y="4874"/>
                    <a:pt x="10019" y="4909"/>
                  </a:cubicBezTo>
                  <a:cubicBezTo>
                    <a:pt x="9844" y="5743"/>
                    <a:pt x="9307" y="6408"/>
                    <a:pt x="8890" y="7130"/>
                  </a:cubicBezTo>
                  <a:cubicBezTo>
                    <a:pt x="9058" y="7302"/>
                    <a:pt x="9224" y="7474"/>
                    <a:pt x="9389" y="7645"/>
                  </a:cubicBezTo>
                  <a:cubicBezTo>
                    <a:pt x="10096" y="7241"/>
                    <a:pt x="10727" y="6689"/>
                    <a:pt x="11456" y="6319"/>
                  </a:cubicBezTo>
                  <a:cubicBezTo>
                    <a:pt x="11465" y="6314"/>
                    <a:pt x="11475" y="6312"/>
                    <a:pt x="11484" y="6312"/>
                  </a:cubicBezTo>
                  <a:cubicBezTo>
                    <a:pt x="11519" y="6312"/>
                    <a:pt x="11549" y="6343"/>
                    <a:pt x="11540" y="6382"/>
                  </a:cubicBezTo>
                  <a:cubicBezTo>
                    <a:pt x="11402" y="6915"/>
                    <a:pt x="11153" y="7408"/>
                    <a:pt x="10879" y="7883"/>
                  </a:cubicBezTo>
                  <a:cubicBezTo>
                    <a:pt x="10741" y="8122"/>
                    <a:pt x="10596" y="8358"/>
                    <a:pt x="10453" y="8595"/>
                  </a:cubicBezTo>
                  <a:cubicBezTo>
                    <a:pt x="10433" y="8629"/>
                    <a:pt x="10414" y="8665"/>
                    <a:pt x="10394" y="8699"/>
                  </a:cubicBezTo>
                  <a:cubicBezTo>
                    <a:pt x="10787" y="9111"/>
                    <a:pt x="11172" y="9513"/>
                    <a:pt x="11548" y="9896"/>
                  </a:cubicBezTo>
                  <a:cubicBezTo>
                    <a:pt x="12278" y="9359"/>
                    <a:pt x="13003" y="8813"/>
                    <a:pt x="13834" y="8459"/>
                  </a:cubicBezTo>
                  <a:cubicBezTo>
                    <a:pt x="13843" y="8456"/>
                    <a:pt x="13851" y="8454"/>
                    <a:pt x="13860" y="8454"/>
                  </a:cubicBezTo>
                  <a:cubicBezTo>
                    <a:pt x="13893" y="8454"/>
                    <a:pt x="13921" y="8481"/>
                    <a:pt x="13912" y="8520"/>
                  </a:cubicBezTo>
                  <a:cubicBezTo>
                    <a:pt x="13751" y="9265"/>
                    <a:pt x="13281" y="9908"/>
                    <a:pt x="12865" y="10529"/>
                  </a:cubicBezTo>
                  <a:cubicBezTo>
                    <a:pt x="12778" y="10657"/>
                    <a:pt x="12688" y="10791"/>
                    <a:pt x="12600" y="10927"/>
                  </a:cubicBezTo>
                  <a:cubicBezTo>
                    <a:pt x="12960" y="11263"/>
                    <a:pt x="13311" y="11572"/>
                    <a:pt x="13653" y="11842"/>
                  </a:cubicBezTo>
                  <a:cubicBezTo>
                    <a:pt x="14436" y="11447"/>
                    <a:pt x="15186" y="10970"/>
                    <a:pt x="15974" y="10603"/>
                  </a:cubicBezTo>
                  <a:cubicBezTo>
                    <a:pt x="15981" y="10599"/>
                    <a:pt x="15989" y="10598"/>
                    <a:pt x="15997" y="10598"/>
                  </a:cubicBezTo>
                  <a:cubicBezTo>
                    <a:pt x="16032" y="10598"/>
                    <a:pt x="16063" y="10632"/>
                    <a:pt x="16041" y="10669"/>
                  </a:cubicBezTo>
                  <a:cubicBezTo>
                    <a:pt x="15638" y="11327"/>
                    <a:pt x="15200" y="11963"/>
                    <a:pt x="14729" y="12576"/>
                  </a:cubicBezTo>
                  <a:cubicBezTo>
                    <a:pt x="15258" y="12870"/>
                    <a:pt x="15762" y="13038"/>
                    <a:pt x="16240" y="13038"/>
                  </a:cubicBezTo>
                  <a:cubicBezTo>
                    <a:pt x="16754" y="13038"/>
                    <a:pt x="17238" y="12843"/>
                    <a:pt x="17689" y="12403"/>
                  </a:cubicBezTo>
                  <a:cubicBezTo>
                    <a:pt x="19497" y="10636"/>
                    <a:pt x="19788" y="8562"/>
                    <a:pt x="19002" y="6620"/>
                  </a:cubicBezTo>
                  <a:lnTo>
                    <a:pt x="19002" y="6620"/>
                  </a:lnTo>
                  <a:cubicBezTo>
                    <a:pt x="18762" y="6801"/>
                    <a:pt x="18498" y="6950"/>
                    <a:pt x="18201" y="7045"/>
                  </a:cubicBezTo>
                  <a:lnTo>
                    <a:pt x="18202" y="7045"/>
                  </a:lnTo>
                  <a:cubicBezTo>
                    <a:pt x="18195" y="7047"/>
                    <a:pt x="18189" y="7048"/>
                    <a:pt x="18183" y="7048"/>
                  </a:cubicBezTo>
                  <a:cubicBezTo>
                    <a:pt x="18144" y="7048"/>
                    <a:pt x="18120" y="7006"/>
                    <a:pt x="18125" y="6968"/>
                  </a:cubicBezTo>
                  <a:cubicBezTo>
                    <a:pt x="18192" y="6500"/>
                    <a:pt x="18332" y="6048"/>
                    <a:pt x="18488" y="5604"/>
                  </a:cubicBezTo>
                  <a:cubicBezTo>
                    <a:pt x="18152" y="5057"/>
                    <a:pt x="17733" y="4530"/>
                    <a:pt x="17238" y="4029"/>
                  </a:cubicBezTo>
                  <a:cubicBezTo>
                    <a:pt x="16826" y="4480"/>
                    <a:pt x="16365" y="4877"/>
                    <a:pt x="15800" y="5150"/>
                  </a:cubicBezTo>
                  <a:cubicBezTo>
                    <a:pt x="15787" y="5156"/>
                    <a:pt x="15774" y="5159"/>
                    <a:pt x="15762" y="5159"/>
                  </a:cubicBezTo>
                  <a:cubicBezTo>
                    <a:pt x="15722" y="5159"/>
                    <a:pt x="15691" y="5129"/>
                    <a:pt x="15685" y="5085"/>
                  </a:cubicBezTo>
                  <a:cubicBezTo>
                    <a:pt x="15626" y="4606"/>
                    <a:pt x="15661" y="4125"/>
                    <a:pt x="15745" y="3652"/>
                  </a:cubicBezTo>
                  <a:cubicBezTo>
                    <a:pt x="15790" y="3399"/>
                    <a:pt x="15851" y="3146"/>
                    <a:pt x="15920" y="2892"/>
                  </a:cubicBezTo>
                  <a:cubicBezTo>
                    <a:pt x="15365" y="2481"/>
                    <a:pt x="14755" y="2102"/>
                    <a:pt x="14098" y="1762"/>
                  </a:cubicBezTo>
                  <a:cubicBezTo>
                    <a:pt x="13778" y="2091"/>
                    <a:pt x="13414" y="2372"/>
                    <a:pt x="12998" y="2586"/>
                  </a:cubicBezTo>
                  <a:cubicBezTo>
                    <a:pt x="12985" y="2593"/>
                    <a:pt x="12971" y="2596"/>
                    <a:pt x="12958" y="2596"/>
                  </a:cubicBezTo>
                  <a:cubicBezTo>
                    <a:pt x="12924" y="2596"/>
                    <a:pt x="12892" y="2576"/>
                    <a:pt x="12882" y="2539"/>
                  </a:cubicBezTo>
                  <a:cubicBezTo>
                    <a:pt x="12756" y="2088"/>
                    <a:pt x="12762" y="1628"/>
                    <a:pt x="12798" y="1167"/>
                  </a:cubicBezTo>
                  <a:cubicBezTo>
                    <a:pt x="12380" y="999"/>
                    <a:pt x="11948" y="846"/>
                    <a:pt x="11503" y="711"/>
                  </a:cubicBezTo>
                  <a:cubicBezTo>
                    <a:pt x="11318" y="985"/>
                    <a:pt x="11106" y="1241"/>
                    <a:pt x="10830" y="1407"/>
                  </a:cubicBezTo>
                  <a:cubicBezTo>
                    <a:pt x="10674" y="1500"/>
                    <a:pt x="10487" y="1553"/>
                    <a:pt x="10303" y="1553"/>
                  </a:cubicBezTo>
                  <a:cubicBezTo>
                    <a:pt x="10098" y="1553"/>
                    <a:pt x="9896" y="1486"/>
                    <a:pt x="9746" y="1333"/>
                  </a:cubicBezTo>
                  <a:cubicBezTo>
                    <a:pt x="9472" y="1051"/>
                    <a:pt x="9434" y="604"/>
                    <a:pt x="9424" y="221"/>
                  </a:cubicBezTo>
                  <a:cubicBezTo>
                    <a:pt x="8725" y="105"/>
                    <a:pt x="8005" y="29"/>
                    <a:pt x="7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4"/>
            <p:cNvSpPr/>
            <p:nvPr/>
          </p:nvSpPr>
          <p:spPr>
            <a:xfrm>
              <a:off x="7236200" y="2681338"/>
              <a:ext cx="436725" cy="385650"/>
            </a:xfrm>
            <a:custGeom>
              <a:rect b="b" l="l" r="r" t="t"/>
              <a:pathLst>
                <a:path extrusionOk="0" h="15426" w="17469">
                  <a:moveTo>
                    <a:pt x="11183" y="1"/>
                  </a:moveTo>
                  <a:cubicBezTo>
                    <a:pt x="10700" y="1"/>
                    <a:pt x="10223" y="63"/>
                    <a:pt x="9753" y="180"/>
                  </a:cubicBezTo>
                  <a:cubicBezTo>
                    <a:pt x="9809" y="316"/>
                    <a:pt x="9870" y="451"/>
                    <a:pt x="9931" y="586"/>
                  </a:cubicBezTo>
                  <a:cubicBezTo>
                    <a:pt x="10083" y="918"/>
                    <a:pt x="10278" y="1278"/>
                    <a:pt x="10286" y="1652"/>
                  </a:cubicBezTo>
                  <a:cubicBezTo>
                    <a:pt x="10287" y="1687"/>
                    <a:pt x="10253" y="1722"/>
                    <a:pt x="10219" y="1722"/>
                  </a:cubicBezTo>
                  <a:cubicBezTo>
                    <a:pt x="10212" y="1722"/>
                    <a:pt x="10206" y="1721"/>
                    <a:pt x="10200" y="1719"/>
                  </a:cubicBezTo>
                  <a:cubicBezTo>
                    <a:pt x="9647" y="1506"/>
                    <a:pt x="9164" y="1141"/>
                    <a:pt x="8720" y="756"/>
                  </a:cubicBezTo>
                  <a:cubicBezTo>
                    <a:pt x="8662" y="706"/>
                    <a:pt x="8606" y="652"/>
                    <a:pt x="8550" y="601"/>
                  </a:cubicBezTo>
                  <a:cubicBezTo>
                    <a:pt x="7848" y="919"/>
                    <a:pt x="7172" y="1356"/>
                    <a:pt x="6527" y="1877"/>
                  </a:cubicBezTo>
                  <a:cubicBezTo>
                    <a:pt x="6538" y="1890"/>
                    <a:pt x="6549" y="1903"/>
                    <a:pt x="6558" y="1916"/>
                  </a:cubicBezTo>
                  <a:cubicBezTo>
                    <a:pt x="6808" y="2237"/>
                    <a:pt x="7054" y="2607"/>
                    <a:pt x="7038" y="3031"/>
                  </a:cubicBezTo>
                  <a:cubicBezTo>
                    <a:pt x="7037" y="3057"/>
                    <a:pt x="7015" y="3083"/>
                    <a:pt x="6989" y="3083"/>
                  </a:cubicBezTo>
                  <a:cubicBezTo>
                    <a:pt x="6984" y="3083"/>
                    <a:pt x="6978" y="3082"/>
                    <a:pt x="6973" y="3080"/>
                  </a:cubicBezTo>
                  <a:cubicBezTo>
                    <a:pt x="6561" y="2929"/>
                    <a:pt x="6198" y="2710"/>
                    <a:pt x="5855" y="2458"/>
                  </a:cubicBezTo>
                  <a:cubicBezTo>
                    <a:pt x="4856" y="3390"/>
                    <a:pt x="3949" y="4525"/>
                    <a:pt x="3170" y="5750"/>
                  </a:cubicBezTo>
                  <a:cubicBezTo>
                    <a:pt x="3505" y="6151"/>
                    <a:pt x="3854" y="6601"/>
                    <a:pt x="3911" y="7118"/>
                  </a:cubicBezTo>
                  <a:cubicBezTo>
                    <a:pt x="3914" y="7147"/>
                    <a:pt x="3883" y="7179"/>
                    <a:pt x="3853" y="7179"/>
                  </a:cubicBezTo>
                  <a:cubicBezTo>
                    <a:pt x="3852" y="7179"/>
                    <a:pt x="3851" y="7179"/>
                    <a:pt x="3850" y="7179"/>
                  </a:cubicBezTo>
                  <a:cubicBezTo>
                    <a:pt x="3392" y="7132"/>
                    <a:pt x="2964" y="6980"/>
                    <a:pt x="2555" y="6780"/>
                  </a:cubicBezTo>
                  <a:cubicBezTo>
                    <a:pt x="905" y="9727"/>
                    <a:pt x="1" y="12988"/>
                    <a:pt x="298" y="15134"/>
                  </a:cubicBezTo>
                  <a:cubicBezTo>
                    <a:pt x="324" y="15319"/>
                    <a:pt x="477" y="15425"/>
                    <a:pt x="633" y="15425"/>
                  </a:cubicBezTo>
                  <a:cubicBezTo>
                    <a:pt x="737" y="15425"/>
                    <a:pt x="842" y="15379"/>
                    <a:pt x="913" y="15278"/>
                  </a:cubicBezTo>
                  <a:cubicBezTo>
                    <a:pt x="1880" y="13903"/>
                    <a:pt x="3207" y="12726"/>
                    <a:pt x="4682" y="11688"/>
                  </a:cubicBezTo>
                  <a:cubicBezTo>
                    <a:pt x="4524" y="11291"/>
                    <a:pt x="4399" y="10880"/>
                    <a:pt x="4312" y="10460"/>
                  </a:cubicBezTo>
                  <a:cubicBezTo>
                    <a:pt x="4304" y="10421"/>
                    <a:pt x="4336" y="10380"/>
                    <a:pt x="4374" y="10380"/>
                  </a:cubicBezTo>
                  <a:cubicBezTo>
                    <a:pt x="4384" y="10380"/>
                    <a:pt x="4395" y="10383"/>
                    <a:pt x="4405" y="10390"/>
                  </a:cubicBezTo>
                  <a:cubicBezTo>
                    <a:pt x="4774" y="10625"/>
                    <a:pt x="5125" y="10886"/>
                    <a:pt x="5470" y="11155"/>
                  </a:cubicBezTo>
                  <a:cubicBezTo>
                    <a:pt x="6247" y="10650"/>
                    <a:pt x="7052" y="10179"/>
                    <a:pt x="7858" y="9733"/>
                  </a:cubicBezTo>
                  <a:cubicBezTo>
                    <a:pt x="7726" y="9460"/>
                    <a:pt x="7608" y="9180"/>
                    <a:pt x="7507" y="8899"/>
                  </a:cubicBezTo>
                  <a:cubicBezTo>
                    <a:pt x="7306" y="8344"/>
                    <a:pt x="7112" y="7716"/>
                    <a:pt x="7159" y="7118"/>
                  </a:cubicBezTo>
                  <a:cubicBezTo>
                    <a:pt x="7162" y="7080"/>
                    <a:pt x="7191" y="7052"/>
                    <a:pt x="7225" y="7052"/>
                  </a:cubicBezTo>
                  <a:cubicBezTo>
                    <a:pt x="7235" y="7052"/>
                    <a:pt x="7247" y="7055"/>
                    <a:pt x="7258" y="7061"/>
                  </a:cubicBezTo>
                  <a:cubicBezTo>
                    <a:pt x="8078" y="7518"/>
                    <a:pt x="8613" y="8304"/>
                    <a:pt x="9231" y="8996"/>
                  </a:cubicBezTo>
                  <a:cubicBezTo>
                    <a:pt x="9578" y="8814"/>
                    <a:pt x="9922" y="8637"/>
                    <a:pt x="10261" y="8462"/>
                  </a:cubicBezTo>
                  <a:cubicBezTo>
                    <a:pt x="10149" y="8187"/>
                    <a:pt x="10062" y="7903"/>
                    <a:pt x="10014" y="7610"/>
                  </a:cubicBezTo>
                  <a:cubicBezTo>
                    <a:pt x="10006" y="7563"/>
                    <a:pt x="10038" y="7531"/>
                    <a:pt x="10075" y="7531"/>
                  </a:cubicBezTo>
                  <a:cubicBezTo>
                    <a:pt x="10090" y="7531"/>
                    <a:pt x="10106" y="7536"/>
                    <a:pt x="10121" y="7548"/>
                  </a:cubicBezTo>
                  <a:cubicBezTo>
                    <a:pt x="10370" y="7742"/>
                    <a:pt x="10605" y="7953"/>
                    <a:pt x="10840" y="8166"/>
                  </a:cubicBezTo>
                  <a:cubicBezTo>
                    <a:pt x="11693" y="7727"/>
                    <a:pt x="12504" y="7310"/>
                    <a:pt x="13233" y="6904"/>
                  </a:cubicBezTo>
                  <a:cubicBezTo>
                    <a:pt x="13093" y="6648"/>
                    <a:pt x="12954" y="6393"/>
                    <a:pt x="12829" y="6132"/>
                  </a:cubicBezTo>
                  <a:cubicBezTo>
                    <a:pt x="12524" y="5492"/>
                    <a:pt x="12199" y="4729"/>
                    <a:pt x="12384" y="4010"/>
                  </a:cubicBezTo>
                  <a:cubicBezTo>
                    <a:pt x="12391" y="3983"/>
                    <a:pt x="12419" y="3959"/>
                    <a:pt x="12448" y="3959"/>
                  </a:cubicBezTo>
                  <a:cubicBezTo>
                    <a:pt x="12449" y="3959"/>
                    <a:pt x="12450" y="3959"/>
                    <a:pt x="12451" y="3959"/>
                  </a:cubicBezTo>
                  <a:cubicBezTo>
                    <a:pt x="13057" y="4001"/>
                    <a:pt x="13556" y="4540"/>
                    <a:pt x="13936" y="4962"/>
                  </a:cubicBezTo>
                  <a:cubicBezTo>
                    <a:pt x="14226" y="5285"/>
                    <a:pt x="14487" y="5632"/>
                    <a:pt x="14754" y="5973"/>
                  </a:cubicBezTo>
                  <a:cubicBezTo>
                    <a:pt x="16835" y="4543"/>
                    <a:pt x="17469" y="3136"/>
                    <a:pt x="14834" y="1257"/>
                  </a:cubicBezTo>
                  <a:cubicBezTo>
                    <a:pt x="13607" y="381"/>
                    <a:pt x="12378" y="1"/>
                    <a:pt x="1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4"/>
            <p:cNvSpPr/>
            <p:nvPr/>
          </p:nvSpPr>
          <p:spPr>
            <a:xfrm>
              <a:off x="6738575" y="2914438"/>
              <a:ext cx="510650" cy="229925"/>
            </a:xfrm>
            <a:custGeom>
              <a:rect b="b" l="l" r="r" t="t"/>
              <a:pathLst>
                <a:path extrusionOk="0" h="9197" w="20426">
                  <a:moveTo>
                    <a:pt x="9193" y="0"/>
                  </a:moveTo>
                  <a:cubicBezTo>
                    <a:pt x="9199" y="200"/>
                    <a:pt x="9202" y="400"/>
                    <a:pt x="9195" y="600"/>
                  </a:cubicBezTo>
                  <a:cubicBezTo>
                    <a:pt x="9180" y="1060"/>
                    <a:pt x="9152" y="1743"/>
                    <a:pt x="8725" y="2033"/>
                  </a:cubicBezTo>
                  <a:cubicBezTo>
                    <a:pt x="8716" y="2038"/>
                    <a:pt x="8705" y="2041"/>
                    <a:pt x="8695" y="2041"/>
                  </a:cubicBezTo>
                  <a:cubicBezTo>
                    <a:pt x="8676" y="2041"/>
                    <a:pt x="8658" y="2033"/>
                    <a:pt x="8645" y="2022"/>
                  </a:cubicBezTo>
                  <a:cubicBezTo>
                    <a:pt x="8086" y="1526"/>
                    <a:pt x="7801" y="798"/>
                    <a:pt x="7623" y="83"/>
                  </a:cubicBezTo>
                  <a:cubicBezTo>
                    <a:pt x="6555" y="199"/>
                    <a:pt x="5532" y="441"/>
                    <a:pt x="4604" y="813"/>
                  </a:cubicBezTo>
                  <a:cubicBezTo>
                    <a:pt x="4638" y="1283"/>
                    <a:pt x="4621" y="1793"/>
                    <a:pt x="4377" y="2198"/>
                  </a:cubicBezTo>
                  <a:cubicBezTo>
                    <a:pt x="4364" y="2220"/>
                    <a:pt x="4344" y="2230"/>
                    <a:pt x="4322" y="2230"/>
                  </a:cubicBezTo>
                  <a:cubicBezTo>
                    <a:pt x="4310" y="2230"/>
                    <a:pt x="4298" y="2227"/>
                    <a:pt x="4287" y="2222"/>
                  </a:cubicBezTo>
                  <a:cubicBezTo>
                    <a:pt x="3923" y="2059"/>
                    <a:pt x="3687" y="1714"/>
                    <a:pt x="3518" y="1337"/>
                  </a:cubicBezTo>
                  <a:cubicBezTo>
                    <a:pt x="3028" y="1618"/>
                    <a:pt x="2580" y="1945"/>
                    <a:pt x="2177" y="2317"/>
                  </a:cubicBezTo>
                  <a:cubicBezTo>
                    <a:pt x="2234" y="2595"/>
                    <a:pt x="2279" y="2876"/>
                    <a:pt x="2296" y="3163"/>
                  </a:cubicBezTo>
                  <a:cubicBezTo>
                    <a:pt x="2298" y="3203"/>
                    <a:pt x="2263" y="3226"/>
                    <a:pt x="2229" y="3229"/>
                  </a:cubicBezTo>
                  <a:cubicBezTo>
                    <a:pt x="2202" y="3233"/>
                    <a:pt x="2175" y="3234"/>
                    <a:pt x="2149" y="3234"/>
                  </a:cubicBezTo>
                  <a:cubicBezTo>
                    <a:pt x="1932" y="3234"/>
                    <a:pt x="1727" y="3133"/>
                    <a:pt x="1543" y="2996"/>
                  </a:cubicBezTo>
                  <a:cubicBezTo>
                    <a:pt x="804" y="3915"/>
                    <a:pt x="320" y="5054"/>
                    <a:pt x="191" y="6430"/>
                  </a:cubicBezTo>
                  <a:cubicBezTo>
                    <a:pt x="1" y="8481"/>
                    <a:pt x="618" y="9196"/>
                    <a:pt x="1794" y="9196"/>
                  </a:cubicBezTo>
                  <a:cubicBezTo>
                    <a:pt x="2420" y="9196"/>
                    <a:pt x="3205" y="8993"/>
                    <a:pt x="4111" y="8681"/>
                  </a:cubicBezTo>
                  <a:cubicBezTo>
                    <a:pt x="4083" y="7939"/>
                    <a:pt x="4132" y="7191"/>
                    <a:pt x="4321" y="6477"/>
                  </a:cubicBezTo>
                  <a:cubicBezTo>
                    <a:pt x="4327" y="6453"/>
                    <a:pt x="4347" y="6442"/>
                    <a:pt x="4367" y="6442"/>
                  </a:cubicBezTo>
                  <a:cubicBezTo>
                    <a:pt x="4387" y="6442"/>
                    <a:pt x="4408" y="6454"/>
                    <a:pt x="4415" y="6477"/>
                  </a:cubicBezTo>
                  <a:cubicBezTo>
                    <a:pt x="4594" y="7107"/>
                    <a:pt x="4808" y="7730"/>
                    <a:pt x="5074" y="8329"/>
                  </a:cubicBezTo>
                  <a:cubicBezTo>
                    <a:pt x="5526" y="8157"/>
                    <a:pt x="6000" y="7969"/>
                    <a:pt x="6494" y="7773"/>
                  </a:cubicBezTo>
                  <a:cubicBezTo>
                    <a:pt x="6503" y="7416"/>
                    <a:pt x="6539" y="7061"/>
                    <a:pt x="6643" y="6712"/>
                  </a:cubicBezTo>
                  <a:cubicBezTo>
                    <a:pt x="6651" y="6685"/>
                    <a:pt x="6672" y="6673"/>
                    <a:pt x="6693" y="6673"/>
                  </a:cubicBezTo>
                  <a:cubicBezTo>
                    <a:pt x="6715" y="6673"/>
                    <a:pt x="6739" y="6687"/>
                    <a:pt x="6749" y="6712"/>
                  </a:cubicBezTo>
                  <a:cubicBezTo>
                    <a:pt x="6860" y="6987"/>
                    <a:pt x="6975" y="7263"/>
                    <a:pt x="7093" y="7536"/>
                  </a:cubicBezTo>
                  <a:cubicBezTo>
                    <a:pt x="7408" y="7411"/>
                    <a:pt x="7730" y="7287"/>
                    <a:pt x="8057" y="7162"/>
                  </a:cubicBezTo>
                  <a:cubicBezTo>
                    <a:pt x="8037" y="6991"/>
                    <a:pt x="8015" y="6823"/>
                    <a:pt x="8001" y="6661"/>
                  </a:cubicBezTo>
                  <a:cubicBezTo>
                    <a:pt x="7963" y="6227"/>
                    <a:pt x="7975" y="5789"/>
                    <a:pt x="7976" y="5355"/>
                  </a:cubicBezTo>
                  <a:cubicBezTo>
                    <a:pt x="7977" y="4899"/>
                    <a:pt x="7998" y="4443"/>
                    <a:pt x="8086" y="3995"/>
                  </a:cubicBezTo>
                  <a:cubicBezTo>
                    <a:pt x="8094" y="3954"/>
                    <a:pt x="8132" y="3933"/>
                    <a:pt x="8170" y="3933"/>
                  </a:cubicBezTo>
                  <a:cubicBezTo>
                    <a:pt x="8208" y="3933"/>
                    <a:pt x="8245" y="3954"/>
                    <a:pt x="8253" y="3995"/>
                  </a:cubicBezTo>
                  <a:cubicBezTo>
                    <a:pt x="8393" y="4748"/>
                    <a:pt x="8606" y="5487"/>
                    <a:pt x="8880" y="6202"/>
                  </a:cubicBezTo>
                  <a:cubicBezTo>
                    <a:pt x="8955" y="6394"/>
                    <a:pt x="9036" y="6584"/>
                    <a:pt x="9119" y="6771"/>
                  </a:cubicBezTo>
                  <a:cubicBezTo>
                    <a:pt x="9690" y="6568"/>
                    <a:pt x="10275" y="6374"/>
                    <a:pt x="10871" y="6199"/>
                  </a:cubicBezTo>
                  <a:cubicBezTo>
                    <a:pt x="10880" y="5692"/>
                    <a:pt x="10933" y="5186"/>
                    <a:pt x="10999" y="4684"/>
                  </a:cubicBezTo>
                  <a:cubicBezTo>
                    <a:pt x="11005" y="4642"/>
                    <a:pt x="11038" y="4617"/>
                    <a:pt x="11071" y="4617"/>
                  </a:cubicBezTo>
                  <a:cubicBezTo>
                    <a:pt x="11096" y="4617"/>
                    <a:pt x="11122" y="4632"/>
                    <a:pt x="11134" y="4666"/>
                  </a:cubicBezTo>
                  <a:cubicBezTo>
                    <a:pt x="11296" y="5105"/>
                    <a:pt x="11423" y="5557"/>
                    <a:pt x="11560" y="6006"/>
                  </a:cubicBezTo>
                  <a:cubicBezTo>
                    <a:pt x="12023" y="5883"/>
                    <a:pt x="12491" y="5775"/>
                    <a:pt x="12964" y="5684"/>
                  </a:cubicBezTo>
                  <a:cubicBezTo>
                    <a:pt x="12963" y="5296"/>
                    <a:pt x="13034" y="4904"/>
                    <a:pt x="13202" y="4558"/>
                  </a:cubicBezTo>
                  <a:cubicBezTo>
                    <a:pt x="13211" y="4538"/>
                    <a:pt x="13231" y="4528"/>
                    <a:pt x="13252" y="4528"/>
                  </a:cubicBezTo>
                  <a:cubicBezTo>
                    <a:pt x="13268" y="4528"/>
                    <a:pt x="13285" y="4535"/>
                    <a:pt x="13297" y="4546"/>
                  </a:cubicBezTo>
                  <a:cubicBezTo>
                    <a:pt x="13547" y="4789"/>
                    <a:pt x="13706" y="5107"/>
                    <a:pt x="13842" y="5423"/>
                  </a:cubicBezTo>
                  <a:cubicBezTo>
                    <a:pt x="13858" y="5458"/>
                    <a:pt x="13870" y="5496"/>
                    <a:pt x="13884" y="5531"/>
                  </a:cubicBezTo>
                  <a:cubicBezTo>
                    <a:pt x="14531" y="5441"/>
                    <a:pt x="15182" y="5391"/>
                    <a:pt x="15832" y="5391"/>
                  </a:cubicBezTo>
                  <a:cubicBezTo>
                    <a:pt x="17222" y="5391"/>
                    <a:pt x="18608" y="5623"/>
                    <a:pt x="19944" y="6203"/>
                  </a:cubicBezTo>
                  <a:cubicBezTo>
                    <a:pt x="19985" y="6221"/>
                    <a:pt x="20026" y="6229"/>
                    <a:pt x="20066" y="6229"/>
                  </a:cubicBezTo>
                  <a:cubicBezTo>
                    <a:pt x="20267" y="6229"/>
                    <a:pt x="20425" y="6019"/>
                    <a:pt x="20331" y="5811"/>
                  </a:cubicBezTo>
                  <a:cubicBezTo>
                    <a:pt x="19303" y="3535"/>
                    <a:pt x="17053" y="1866"/>
                    <a:pt x="14414" y="914"/>
                  </a:cubicBezTo>
                  <a:cubicBezTo>
                    <a:pt x="14367" y="1312"/>
                    <a:pt x="14296" y="1705"/>
                    <a:pt x="14186" y="2091"/>
                  </a:cubicBezTo>
                  <a:cubicBezTo>
                    <a:pt x="14175" y="2129"/>
                    <a:pt x="14144" y="2147"/>
                    <a:pt x="14113" y="2147"/>
                  </a:cubicBezTo>
                  <a:cubicBezTo>
                    <a:pt x="14086" y="2147"/>
                    <a:pt x="14059" y="2134"/>
                    <a:pt x="14041" y="2110"/>
                  </a:cubicBezTo>
                  <a:cubicBezTo>
                    <a:pt x="13725" y="1681"/>
                    <a:pt x="13574" y="1150"/>
                    <a:pt x="13495" y="615"/>
                  </a:cubicBezTo>
                  <a:cubicBezTo>
                    <a:pt x="12100" y="212"/>
                    <a:pt x="10629" y="4"/>
                    <a:pt x="9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4"/>
            <p:cNvSpPr/>
            <p:nvPr/>
          </p:nvSpPr>
          <p:spPr>
            <a:xfrm>
              <a:off x="6989625" y="3076463"/>
              <a:ext cx="229800" cy="485475"/>
            </a:xfrm>
            <a:custGeom>
              <a:rect b="b" l="l" r="r" t="t"/>
              <a:pathLst>
                <a:path extrusionOk="0" h="19419" w="9192">
                  <a:moveTo>
                    <a:pt x="9175" y="1"/>
                  </a:moveTo>
                  <a:cubicBezTo>
                    <a:pt x="8292" y="337"/>
                    <a:pt x="7473" y="829"/>
                    <a:pt x="6742" y="1422"/>
                  </a:cubicBezTo>
                  <a:cubicBezTo>
                    <a:pt x="6011" y="2020"/>
                    <a:pt x="5358" y="2707"/>
                    <a:pt x="4772" y="3446"/>
                  </a:cubicBezTo>
                  <a:cubicBezTo>
                    <a:pt x="3602" y="4926"/>
                    <a:pt x="2697" y="6602"/>
                    <a:pt x="1994" y="8349"/>
                  </a:cubicBezTo>
                  <a:cubicBezTo>
                    <a:pt x="609" y="11856"/>
                    <a:pt x="0" y="15657"/>
                    <a:pt x="179" y="19418"/>
                  </a:cubicBezTo>
                  <a:lnTo>
                    <a:pt x="229" y="19416"/>
                  </a:lnTo>
                  <a:cubicBezTo>
                    <a:pt x="282" y="18474"/>
                    <a:pt x="332" y="17539"/>
                    <a:pt x="457" y="16611"/>
                  </a:cubicBezTo>
                  <a:cubicBezTo>
                    <a:pt x="555" y="15683"/>
                    <a:pt x="692" y="14762"/>
                    <a:pt x="884" y="13852"/>
                  </a:cubicBezTo>
                  <a:cubicBezTo>
                    <a:pt x="1267" y="12036"/>
                    <a:pt x="1765" y="10246"/>
                    <a:pt x="2459" y="8535"/>
                  </a:cubicBezTo>
                  <a:cubicBezTo>
                    <a:pt x="2795" y="7676"/>
                    <a:pt x="3184" y="6838"/>
                    <a:pt x="3622" y="6028"/>
                  </a:cubicBezTo>
                  <a:cubicBezTo>
                    <a:pt x="4047" y="5211"/>
                    <a:pt x="4549" y="4439"/>
                    <a:pt x="5079" y="3688"/>
                  </a:cubicBezTo>
                  <a:cubicBezTo>
                    <a:pt x="5617" y="2942"/>
                    <a:pt x="6225" y="2246"/>
                    <a:pt x="6909" y="1629"/>
                  </a:cubicBezTo>
                  <a:cubicBezTo>
                    <a:pt x="7579" y="991"/>
                    <a:pt x="8352" y="474"/>
                    <a:pt x="9192" y="48"/>
                  </a:cubicBezTo>
                  <a:lnTo>
                    <a:pt x="9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4"/>
            <p:cNvSpPr/>
            <p:nvPr/>
          </p:nvSpPr>
          <p:spPr>
            <a:xfrm>
              <a:off x="7285650" y="3062963"/>
              <a:ext cx="406200" cy="232900"/>
            </a:xfrm>
            <a:custGeom>
              <a:rect b="b" l="l" r="r" t="t"/>
              <a:pathLst>
                <a:path extrusionOk="0" h="9316" w="16248">
                  <a:moveTo>
                    <a:pt x="1631" y="0"/>
                  </a:moveTo>
                  <a:cubicBezTo>
                    <a:pt x="1087" y="0"/>
                    <a:pt x="542" y="31"/>
                    <a:pt x="0" y="95"/>
                  </a:cubicBezTo>
                  <a:lnTo>
                    <a:pt x="6" y="145"/>
                  </a:lnTo>
                  <a:cubicBezTo>
                    <a:pt x="403" y="161"/>
                    <a:pt x="796" y="171"/>
                    <a:pt x="1185" y="171"/>
                  </a:cubicBezTo>
                  <a:cubicBezTo>
                    <a:pt x="1206" y="171"/>
                    <a:pt x="1227" y="171"/>
                    <a:pt x="1247" y="171"/>
                  </a:cubicBezTo>
                  <a:cubicBezTo>
                    <a:pt x="1659" y="200"/>
                    <a:pt x="2068" y="251"/>
                    <a:pt x="2474" y="290"/>
                  </a:cubicBezTo>
                  <a:cubicBezTo>
                    <a:pt x="2880" y="338"/>
                    <a:pt x="3282" y="421"/>
                    <a:pt x="3683" y="484"/>
                  </a:cubicBezTo>
                  <a:cubicBezTo>
                    <a:pt x="4083" y="554"/>
                    <a:pt x="4475" y="667"/>
                    <a:pt x="4871" y="756"/>
                  </a:cubicBezTo>
                  <a:cubicBezTo>
                    <a:pt x="5652" y="975"/>
                    <a:pt x="6427" y="1212"/>
                    <a:pt x="7174" y="1526"/>
                  </a:cubicBezTo>
                  <a:cubicBezTo>
                    <a:pt x="7556" y="1662"/>
                    <a:pt x="7917" y="1845"/>
                    <a:pt x="8285" y="2012"/>
                  </a:cubicBezTo>
                  <a:cubicBezTo>
                    <a:pt x="8658" y="2169"/>
                    <a:pt x="9007" y="2375"/>
                    <a:pt x="9362" y="2569"/>
                  </a:cubicBezTo>
                  <a:cubicBezTo>
                    <a:pt x="9538" y="2668"/>
                    <a:pt x="9724" y="2751"/>
                    <a:pt x="9893" y="2862"/>
                  </a:cubicBezTo>
                  <a:lnTo>
                    <a:pt x="10406" y="3184"/>
                  </a:lnTo>
                  <a:cubicBezTo>
                    <a:pt x="10576" y="3294"/>
                    <a:pt x="10754" y="3392"/>
                    <a:pt x="10916" y="3511"/>
                  </a:cubicBezTo>
                  <a:cubicBezTo>
                    <a:pt x="11080" y="3630"/>
                    <a:pt x="11241" y="3752"/>
                    <a:pt x="11407" y="3867"/>
                  </a:cubicBezTo>
                  <a:cubicBezTo>
                    <a:pt x="11571" y="3987"/>
                    <a:pt x="11742" y="4096"/>
                    <a:pt x="11899" y="4224"/>
                  </a:cubicBezTo>
                  <a:lnTo>
                    <a:pt x="12367" y="4610"/>
                  </a:lnTo>
                  <a:cubicBezTo>
                    <a:pt x="12520" y="4741"/>
                    <a:pt x="12683" y="4863"/>
                    <a:pt x="12830" y="5002"/>
                  </a:cubicBezTo>
                  <a:lnTo>
                    <a:pt x="13273" y="5417"/>
                  </a:lnTo>
                  <a:cubicBezTo>
                    <a:pt x="13417" y="5558"/>
                    <a:pt x="13577" y="5687"/>
                    <a:pt x="13708" y="5841"/>
                  </a:cubicBezTo>
                  <a:lnTo>
                    <a:pt x="14119" y="6289"/>
                  </a:lnTo>
                  <a:cubicBezTo>
                    <a:pt x="14410" y="6577"/>
                    <a:pt x="14641" y="6909"/>
                    <a:pt x="14896" y="7228"/>
                  </a:cubicBezTo>
                  <a:lnTo>
                    <a:pt x="15090" y="7465"/>
                  </a:lnTo>
                  <a:lnTo>
                    <a:pt x="15259" y="7720"/>
                  </a:lnTo>
                  <a:lnTo>
                    <a:pt x="15599" y="8233"/>
                  </a:lnTo>
                  <a:cubicBezTo>
                    <a:pt x="15723" y="8400"/>
                    <a:pt x="15798" y="8591"/>
                    <a:pt x="15898" y="8770"/>
                  </a:cubicBezTo>
                  <a:lnTo>
                    <a:pt x="16200" y="9316"/>
                  </a:lnTo>
                  <a:lnTo>
                    <a:pt x="16247" y="9299"/>
                  </a:lnTo>
                  <a:cubicBezTo>
                    <a:pt x="15675" y="7733"/>
                    <a:pt x="14707" y="6337"/>
                    <a:pt x="13557" y="5141"/>
                  </a:cubicBezTo>
                  <a:cubicBezTo>
                    <a:pt x="12402" y="3945"/>
                    <a:pt x="11056" y="2938"/>
                    <a:pt x="9604" y="2130"/>
                  </a:cubicBezTo>
                  <a:cubicBezTo>
                    <a:pt x="8147" y="1331"/>
                    <a:pt x="6579" y="730"/>
                    <a:pt x="4956" y="371"/>
                  </a:cubicBezTo>
                  <a:cubicBezTo>
                    <a:pt x="3866" y="130"/>
                    <a:pt x="2748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4"/>
            <p:cNvSpPr/>
            <p:nvPr/>
          </p:nvSpPr>
          <p:spPr>
            <a:xfrm>
              <a:off x="7251625" y="2743613"/>
              <a:ext cx="320875" cy="287800"/>
            </a:xfrm>
            <a:custGeom>
              <a:rect b="b" l="l" r="r" t="t"/>
              <a:pathLst>
                <a:path extrusionOk="0" h="11512" w="12835">
                  <a:moveTo>
                    <a:pt x="12562" y="0"/>
                  </a:moveTo>
                  <a:cubicBezTo>
                    <a:pt x="11897" y="0"/>
                    <a:pt x="11231" y="128"/>
                    <a:pt x="10581" y="301"/>
                  </a:cubicBezTo>
                  <a:cubicBezTo>
                    <a:pt x="9848" y="518"/>
                    <a:pt x="9142" y="823"/>
                    <a:pt x="8474" y="1192"/>
                  </a:cubicBezTo>
                  <a:cubicBezTo>
                    <a:pt x="7801" y="1554"/>
                    <a:pt x="7174" y="1992"/>
                    <a:pt x="6567" y="2450"/>
                  </a:cubicBezTo>
                  <a:cubicBezTo>
                    <a:pt x="5966" y="2917"/>
                    <a:pt x="5404" y="3428"/>
                    <a:pt x="4860" y="3954"/>
                  </a:cubicBezTo>
                  <a:cubicBezTo>
                    <a:pt x="4326" y="4492"/>
                    <a:pt x="3815" y="5050"/>
                    <a:pt x="3332" y="5632"/>
                  </a:cubicBezTo>
                  <a:cubicBezTo>
                    <a:pt x="2860" y="6220"/>
                    <a:pt x="2399" y="6818"/>
                    <a:pt x="1986" y="7451"/>
                  </a:cubicBezTo>
                  <a:cubicBezTo>
                    <a:pt x="1156" y="8702"/>
                    <a:pt x="403" y="10037"/>
                    <a:pt x="1" y="11495"/>
                  </a:cubicBezTo>
                  <a:lnTo>
                    <a:pt x="48" y="11512"/>
                  </a:lnTo>
                  <a:cubicBezTo>
                    <a:pt x="311" y="10819"/>
                    <a:pt x="680" y="10168"/>
                    <a:pt x="1061" y="9532"/>
                  </a:cubicBezTo>
                  <a:cubicBezTo>
                    <a:pt x="1447" y="8898"/>
                    <a:pt x="1866" y="8283"/>
                    <a:pt x="2306" y="7684"/>
                  </a:cubicBezTo>
                  <a:cubicBezTo>
                    <a:pt x="3185" y="6486"/>
                    <a:pt x="4155" y="5353"/>
                    <a:pt x="5212" y="4310"/>
                  </a:cubicBezTo>
                  <a:cubicBezTo>
                    <a:pt x="6263" y="3262"/>
                    <a:pt x="7410" y="2303"/>
                    <a:pt x="8678" y="1530"/>
                  </a:cubicBezTo>
                  <a:cubicBezTo>
                    <a:pt x="9941" y="762"/>
                    <a:pt x="11349" y="173"/>
                    <a:pt x="12835" y="58"/>
                  </a:cubicBezTo>
                  <a:lnTo>
                    <a:pt x="12830" y="7"/>
                  </a:lnTo>
                  <a:cubicBezTo>
                    <a:pt x="12741" y="3"/>
                    <a:pt x="12652" y="0"/>
                    <a:pt x="1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4"/>
            <p:cNvSpPr/>
            <p:nvPr/>
          </p:nvSpPr>
          <p:spPr>
            <a:xfrm>
              <a:off x="6769725" y="2980463"/>
              <a:ext cx="449850" cy="83650"/>
            </a:xfrm>
            <a:custGeom>
              <a:rect b="b" l="l" r="r" t="t"/>
              <a:pathLst>
                <a:path extrusionOk="0" h="3346" w="17994">
                  <a:moveTo>
                    <a:pt x="9267" y="0"/>
                  </a:moveTo>
                  <a:cubicBezTo>
                    <a:pt x="9129" y="0"/>
                    <a:pt x="8991" y="2"/>
                    <a:pt x="8853" y="5"/>
                  </a:cubicBezTo>
                  <a:cubicBezTo>
                    <a:pt x="7248" y="55"/>
                    <a:pt x="5650" y="352"/>
                    <a:pt x="4144" y="908"/>
                  </a:cubicBezTo>
                  <a:cubicBezTo>
                    <a:pt x="2634" y="1455"/>
                    <a:pt x="1238" y="2291"/>
                    <a:pt x="1" y="3307"/>
                  </a:cubicBezTo>
                  <a:lnTo>
                    <a:pt x="33" y="3346"/>
                  </a:lnTo>
                  <a:cubicBezTo>
                    <a:pt x="1375" y="2463"/>
                    <a:pt x="2793" y="1753"/>
                    <a:pt x="4280" y="1278"/>
                  </a:cubicBezTo>
                  <a:cubicBezTo>
                    <a:pt x="5026" y="1047"/>
                    <a:pt x="5780" y="850"/>
                    <a:pt x="6548" y="730"/>
                  </a:cubicBezTo>
                  <a:cubicBezTo>
                    <a:pt x="7314" y="600"/>
                    <a:pt x="8089" y="521"/>
                    <a:pt x="8867" y="506"/>
                  </a:cubicBezTo>
                  <a:cubicBezTo>
                    <a:pt x="9051" y="499"/>
                    <a:pt x="9236" y="496"/>
                    <a:pt x="9421" y="496"/>
                  </a:cubicBezTo>
                  <a:cubicBezTo>
                    <a:pt x="10014" y="496"/>
                    <a:pt x="10608" y="530"/>
                    <a:pt x="11200" y="589"/>
                  </a:cubicBezTo>
                  <a:cubicBezTo>
                    <a:pt x="11978" y="657"/>
                    <a:pt x="12749" y="793"/>
                    <a:pt x="13516" y="954"/>
                  </a:cubicBezTo>
                  <a:cubicBezTo>
                    <a:pt x="14281" y="1126"/>
                    <a:pt x="15040" y="1336"/>
                    <a:pt x="15784" y="1600"/>
                  </a:cubicBezTo>
                  <a:cubicBezTo>
                    <a:pt x="16158" y="1724"/>
                    <a:pt x="16527" y="1870"/>
                    <a:pt x="16891" y="2028"/>
                  </a:cubicBezTo>
                  <a:cubicBezTo>
                    <a:pt x="17071" y="2109"/>
                    <a:pt x="17253" y="2192"/>
                    <a:pt x="17430" y="2283"/>
                  </a:cubicBezTo>
                  <a:cubicBezTo>
                    <a:pt x="17613" y="2365"/>
                    <a:pt x="17786" y="2461"/>
                    <a:pt x="17964" y="2554"/>
                  </a:cubicBezTo>
                  <a:lnTo>
                    <a:pt x="17993" y="2514"/>
                  </a:lnTo>
                  <a:cubicBezTo>
                    <a:pt x="16672" y="1597"/>
                    <a:pt x="15161" y="991"/>
                    <a:pt x="13617" y="571"/>
                  </a:cubicBezTo>
                  <a:cubicBezTo>
                    <a:pt x="12200" y="197"/>
                    <a:pt x="10734" y="0"/>
                    <a:pt x="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6" name="Google Shape;2066;p44"/>
          <p:cNvSpPr txBox="1"/>
          <p:nvPr>
            <p:ph type="title"/>
          </p:nvPr>
        </p:nvSpPr>
        <p:spPr>
          <a:xfrm>
            <a:off x="519400" y="772900"/>
            <a:ext cx="49200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Нашето решение</a:t>
            </a:r>
            <a:endParaRPr sz="3600"/>
          </a:p>
        </p:txBody>
      </p:sp>
      <p:sp>
        <p:nvSpPr>
          <p:cNvPr id="2067" name="Google Shape;2067;p44"/>
          <p:cNvSpPr txBox="1"/>
          <p:nvPr>
            <p:ph idx="1" type="subTitle"/>
          </p:nvPr>
        </p:nvSpPr>
        <p:spPr>
          <a:xfrm>
            <a:off x="648500" y="1543925"/>
            <a:ext cx="4263600" cy="17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Иновативен и лесен начин за разбиране на състоянието на бреговата ивица, благодарение на информацията публикувана в сайта ни, от нашите устройства, както и от свободно достъпния ни форум.</a:t>
            </a:r>
            <a:endParaRPr/>
          </a:p>
        </p:txBody>
      </p:sp>
      <p:sp>
        <p:nvSpPr>
          <p:cNvPr id="2068" name="Google Shape;2068;p44"/>
          <p:cNvSpPr/>
          <p:nvPr/>
        </p:nvSpPr>
        <p:spPr>
          <a:xfrm flipH="1">
            <a:off x="-849781" y="4117044"/>
            <a:ext cx="86423" cy="67073"/>
          </a:xfrm>
          <a:custGeom>
            <a:rect b="b" l="l" r="r" t="t"/>
            <a:pathLst>
              <a:path extrusionOk="0" h="1182" w="1523">
                <a:moveTo>
                  <a:pt x="761" y="1"/>
                </a:moveTo>
                <a:cubicBezTo>
                  <a:pt x="2" y="1"/>
                  <a:pt x="1" y="1182"/>
                  <a:pt x="761" y="1182"/>
                </a:cubicBezTo>
                <a:cubicBezTo>
                  <a:pt x="1523" y="1182"/>
                  <a:pt x="1523" y="1"/>
                  <a:pt x="761" y="1"/>
                </a:cubicBezTo>
                <a:close/>
              </a:path>
            </a:pathLst>
          </a:custGeom>
          <a:solidFill>
            <a:srgbClr val="FEF2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9" name="Google Shape;2069;p44"/>
          <p:cNvSpPr/>
          <p:nvPr/>
        </p:nvSpPr>
        <p:spPr>
          <a:xfrm>
            <a:off x="7884588" y="1044425"/>
            <a:ext cx="650475" cy="100775"/>
          </a:xfrm>
          <a:custGeom>
            <a:rect b="b" l="l" r="r" t="t"/>
            <a:pathLst>
              <a:path extrusionOk="0" h="4031" w="26019">
                <a:moveTo>
                  <a:pt x="12866" y="1"/>
                </a:moveTo>
                <a:cubicBezTo>
                  <a:pt x="12142" y="1"/>
                  <a:pt x="11403" y="147"/>
                  <a:pt x="10711" y="363"/>
                </a:cubicBezTo>
                <a:cubicBezTo>
                  <a:pt x="9388" y="777"/>
                  <a:pt x="8143" y="1428"/>
                  <a:pt x="6797" y="1763"/>
                </a:cubicBezTo>
                <a:cubicBezTo>
                  <a:pt x="4415" y="2360"/>
                  <a:pt x="1631" y="2193"/>
                  <a:pt x="1" y="4030"/>
                </a:cubicBezTo>
                <a:lnTo>
                  <a:pt x="26019" y="4030"/>
                </a:lnTo>
                <a:cubicBezTo>
                  <a:pt x="25190" y="2969"/>
                  <a:pt x="24069" y="1978"/>
                  <a:pt x="22726" y="1906"/>
                </a:cubicBezTo>
                <a:cubicBezTo>
                  <a:pt x="22632" y="1901"/>
                  <a:pt x="22538" y="1898"/>
                  <a:pt x="22444" y="1898"/>
                </a:cubicBezTo>
                <a:cubicBezTo>
                  <a:pt x="21183" y="1898"/>
                  <a:pt x="19889" y="2328"/>
                  <a:pt x="18661" y="2328"/>
                </a:cubicBezTo>
                <a:cubicBezTo>
                  <a:pt x="18163" y="2328"/>
                  <a:pt x="17675" y="2257"/>
                  <a:pt x="17205" y="2058"/>
                </a:cubicBezTo>
                <a:cubicBezTo>
                  <a:pt x="16301" y="1674"/>
                  <a:pt x="15637" y="870"/>
                  <a:pt x="14763" y="423"/>
                </a:cubicBezTo>
                <a:cubicBezTo>
                  <a:pt x="14174" y="122"/>
                  <a:pt x="13526" y="1"/>
                  <a:pt x="128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0" name="Google Shape;2070;p44"/>
          <p:cNvSpPr/>
          <p:nvPr/>
        </p:nvSpPr>
        <p:spPr>
          <a:xfrm>
            <a:off x="5439400" y="461200"/>
            <a:ext cx="884374" cy="151850"/>
          </a:xfrm>
          <a:custGeom>
            <a:rect b="b" l="l" r="r" t="t"/>
            <a:pathLst>
              <a:path extrusionOk="0" h="6074" w="49670">
                <a:moveTo>
                  <a:pt x="27224" y="1"/>
                </a:moveTo>
                <a:cubicBezTo>
                  <a:pt x="26106" y="1"/>
                  <a:pt x="24988" y="157"/>
                  <a:pt x="23915" y="474"/>
                </a:cubicBezTo>
                <a:cubicBezTo>
                  <a:pt x="21770" y="1108"/>
                  <a:pt x="19826" y="2349"/>
                  <a:pt x="17641" y="2833"/>
                </a:cubicBezTo>
                <a:cubicBezTo>
                  <a:pt x="16625" y="3058"/>
                  <a:pt x="15589" y="3111"/>
                  <a:pt x="14547" y="3111"/>
                </a:cubicBezTo>
                <a:cubicBezTo>
                  <a:pt x="13586" y="3111"/>
                  <a:pt x="12619" y="3066"/>
                  <a:pt x="11658" y="3066"/>
                </a:cubicBezTo>
                <a:cubicBezTo>
                  <a:pt x="11511" y="3066"/>
                  <a:pt x="11364" y="3067"/>
                  <a:pt x="11218" y="3069"/>
                </a:cubicBezTo>
                <a:cubicBezTo>
                  <a:pt x="7408" y="3131"/>
                  <a:pt x="3811" y="6073"/>
                  <a:pt x="1" y="6073"/>
                </a:cubicBezTo>
                <a:lnTo>
                  <a:pt x="49670" y="6073"/>
                </a:lnTo>
                <a:cubicBezTo>
                  <a:pt x="47898" y="4220"/>
                  <a:pt x="45430" y="3075"/>
                  <a:pt x="42886" y="3075"/>
                </a:cubicBezTo>
                <a:cubicBezTo>
                  <a:pt x="42628" y="3075"/>
                  <a:pt x="42368" y="3087"/>
                  <a:pt x="42108" y="3111"/>
                </a:cubicBezTo>
                <a:cubicBezTo>
                  <a:pt x="40885" y="3225"/>
                  <a:pt x="39675" y="3579"/>
                  <a:pt x="38454" y="3579"/>
                </a:cubicBezTo>
                <a:cubicBezTo>
                  <a:pt x="38290" y="3579"/>
                  <a:pt x="38125" y="3572"/>
                  <a:pt x="37960" y="3558"/>
                </a:cubicBezTo>
                <a:cubicBezTo>
                  <a:pt x="35828" y="3374"/>
                  <a:pt x="34049" y="1934"/>
                  <a:pt x="32101" y="1047"/>
                </a:cubicBezTo>
                <a:cubicBezTo>
                  <a:pt x="30576" y="353"/>
                  <a:pt x="28900" y="1"/>
                  <a:pt x="27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1" name="Google Shape;207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8600" y="772901"/>
            <a:ext cx="2786000" cy="2485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2" name="Google Shape;207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" y="4456488"/>
            <a:ext cx="1643346" cy="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arth Science Subject for Elementary: Tide Cycle by Slidesgo">
  <a:themeElements>
    <a:clrScheme name="Simple Light">
      <a:dk1>
        <a:srgbClr val="001E30"/>
      </a:dk1>
      <a:lt1>
        <a:srgbClr val="B9D5E3"/>
      </a:lt1>
      <a:dk2>
        <a:srgbClr val="D7EBF3"/>
      </a:dk2>
      <a:lt2>
        <a:srgbClr val="7AB5D3"/>
      </a:lt2>
      <a:accent1>
        <a:srgbClr val="4F92B2"/>
      </a:accent1>
      <a:accent2>
        <a:srgbClr val="22738D"/>
      </a:accent2>
      <a:accent3>
        <a:srgbClr val="004057"/>
      </a:accent3>
      <a:accent4>
        <a:srgbClr val="FFFFFF"/>
      </a:accent4>
      <a:accent5>
        <a:srgbClr val="FFFFFF"/>
      </a:accent5>
      <a:accent6>
        <a:srgbClr val="FFFFFF"/>
      </a:accent6>
      <a:hlink>
        <a:srgbClr val="001E3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